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4.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5.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6.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7.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8.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9.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20.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21.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 id="2147483804" r:id="rId13"/>
    <p:sldMasterId id="2147483817" r:id="rId14"/>
    <p:sldMasterId id="2147483830" r:id="rId15"/>
    <p:sldMasterId id="2147483843" r:id="rId16"/>
    <p:sldMasterId id="2147483856" r:id="rId17"/>
    <p:sldMasterId id="2147483869" r:id="rId18"/>
    <p:sldMasterId id="2147483882" r:id="rId19"/>
    <p:sldMasterId id="2147483895" r:id="rId20"/>
    <p:sldMasterId id="2147483908" r:id="rId21"/>
    <p:sldMasterId id="2147483921" r:id="rId22"/>
  </p:sldMasterIdLst>
  <p:notesMasterIdLst>
    <p:notesMasterId r:id="rId44"/>
  </p:notesMasterIdLst>
  <p:sldIdLst>
    <p:sldId id="256" r:id="rId23"/>
    <p:sldId id="257" r:id="rId24"/>
    <p:sldId id="258" r:id="rId25"/>
    <p:sldId id="259" r:id="rId26"/>
    <p:sldId id="260" r:id="rId27"/>
    <p:sldId id="276"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01"/>
    <p:restoredTop sz="94699"/>
  </p:normalViewPr>
  <p:slideViewPr>
    <p:cSldViewPr snapToGrid="0" snapToObjects="1">
      <p:cViewPr varScale="1">
        <p:scale>
          <a:sx n="149" d="100"/>
          <a:sy n="149" d="100"/>
        </p:scale>
        <p:origin x="19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21.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9.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viewProps" Target="viewProps.xml"/><Relationship Id="rId20" Type="http://schemas.openxmlformats.org/officeDocument/2006/relationships/slideMaster" Target="slideMasters/slideMaster20.xml"/><Relationship Id="rId41"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98"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pPr algn="ctr"/>
            <a:r>
              <a:rPr lang="en-US" sz="4400" b="0" strike="noStrike" spc="-1">
                <a:latin typeface="Arial"/>
              </a:rPr>
              <a:t>Click to move the slide</a:t>
            </a:r>
          </a:p>
        </p:txBody>
      </p:sp>
      <p:sp>
        <p:nvSpPr>
          <p:cNvPr id="999"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1000"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1001"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1002"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1003"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3E2F59EB-C13D-4E06-9933-7B119C330192}"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 name="PlaceHolder 1"/>
          <p:cNvSpPr>
            <a:spLocks noGrp="1" noRot="1" noChangeAspect="1"/>
          </p:cNvSpPr>
          <p:nvPr>
            <p:ph type="sldImg"/>
          </p:nvPr>
        </p:nvSpPr>
        <p:spPr>
          <a:xfrm>
            <a:off x="685800" y="1143000"/>
            <a:ext cx="5484240" cy="3084120"/>
          </a:xfrm>
          <a:prstGeom prst="rect">
            <a:avLst/>
          </a:prstGeom>
        </p:spPr>
      </p:sp>
      <p:sp>
        <p:nvSpPr>
          <p:cNvPr id="1131" name="PlaceHolder 2"/>
          <p:cNvSpPr>
            <a:spLocks noGrp="1"/>
          </p:cNvSpPr>
          <p:nvPr>
            <p:ph type="body"/>
          </p:nvPr>
        </p:nvSpPr>
        <p:spPr>
          <a:xfrm>
            <a:off x="685800" y="4400640"/>
            <a:ext cx="5484240" cy="3598200"/>
          </a:xfrm>
          <a:prstGeom prst="rect">
            <a:avLst/>
          </a:prstGeom>
        </p:spPr>
        <p:txBody>
          <a:bodyPr lIns="0" tIns="0" rIns="0" bIns="0">
            <a:noAutofit/>
          </a:bodyPr>
          <a:lstStyle/>
          <a:p>
            <a:endParaRPr lang="en-US" sz="2000" b="0" strike="noStrike" spc="-1">
              <a:latin typeface="Arial"/>
            </a:endParaRPr>
          </a:p>
        </p:txBody>
      </p:sp>
      <p:sp>
        <p:nvSpPr>
          <p:cNvPr id="1132" name="Slide Number Placeholder 3"/>
          <p:cNvSpPr/>
          <p:nvPr/>
        </p:nvSpPr>
        <p:spPr>
          <a:xfrm>
            <a:off x="3884760" y="8685360"/>
            <a:ext cx="296964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8983B40B-BCB3-4CE1-A435-2F1347DB7576}" type="slidenum">
              <a:rPr lang="en-US" sz="1200" b="0" strike="noStrike" spc="-1">
                <a:solidFill>
                  <a:srgbClr val="000000"/>
                </a:solidFill>
                <a:latin typeface="Times New Roman"/>
              </a:rPr>
              <a:t>1</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 name="PlaceHolder 1"/>
          <p:cNvSpPr>
            <a:spLocks noGrp="1" noRot="1" noChangeAspect="1"/>
          </p:cNvSpPr>
          <p:nvPr>
            <p:ph type="sldImg"/>
          </p:nvPr>
        </p:nvSpPr>
        <p:spPr>
          <a:xfrm>
            <a:off x="685800" y="1143000"/>
            <a:ext cx="5484813" cy="3084513"/>
          </a:xfrm>
          <a:prstGeom prst="rect">
            <a:avLst/>
          </a:prstGeom>
        </p:spPr>
      </p:sp>
      <p:sp>
        <p:nvSpPr>
          <p:cNvPr id="1155" name="PlaceHolder 2"/>
          <p:cNvSpPr>
            <a:spLocks noGrp="1"/>
          </p:cNvSpPr>
          <p:nvPr>
            <p:ph type="body"/>
          </p:nvPr>
        </p:nvSpPr>
        <p:spPr>
          <a:xfrm>
            <a:off x="685800" y="4400640"/>
            <a:ext cx="5484240" cy="3598200"/>
          </a:xfrm>
          <a:prstGeom prst="rect">
            <a:avLst/>
          </a:prstGeom>
        </p:spPr>
        <p:txBody>
          <a:bodyPr lIns="0" tIns="0" rIns="0" bIns="0">
            <a:noAutofit/>
          </a:bodyPr>
          <a:lstStyle/>
          <a:p>
            <a:pPr>
              <a:lnSpc>
                <a:spcPct val="100000"/>
              </a:lnSpc>
            </a:pPr>
            <a:r>
              <a:rPr lang="en-US" sz="1800" b="0" strike="noStrike" spc="-1">
                <a:latin typeface="Arial"/>
              </a:rPr>
              <a:t>In addition, our team plotted which type of card a particular artist created. Our plot shows the top ten highest ranking values. The cards were created from a wide range of artists.</a:t>
            </a:r>
          </a:p>
        </p:txBody>
      </p:sp>
      <p:sp>
        <p:nvSpPr>
          <p:cNvPr id="1156" name="Slide Number Placeholder 3_4"/>
          <p:cNvSpPr/>
          <p:nvPr/>
        </p:nvSpPr>
        <p:spPr>
          <a:xfrm>
            <a:off x="3884760" y="8685360"/>
            <a:ext cx="296964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FE2900D-90DA-4CD6-8B83-08CB2DCEAA11}" type="slidenum">
              <a:rPr lang="en-US" sz="1200" b="0" strike="noStrike" spc="-1">
                <a:solidFill>
                  <a:srgbClr val="000000"/>
                </a:solidFill>
                <a:latin typeface="Times New Roman"/>
              </a:rPr>
              <a:t>12</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PlaceHolder 1"/>
          <p:cNvSpPr>
            <a:spLocks noGrp="1" noRot="1" noChangeAspect="1"/>
          </p:cNvSpPr>
          <p:nvPr>
            <p:ph type="sldImg"/>
          </p:nvPr>
        </p:nvSpPr>
        <p:spPr>
          <a:xfrm>
            <a:off x="685800" y="1143000"/>
            <a:ext cx="5484813" cy="3084513"/>
          </a:xfrm>
          <a:prstGeom prst="rect">
            <a:avLst/>
          </a:prstGeom>
        </p:spPr>
      </p:sp>
      <p:sp>
        <p:nvSpPr>
          <p:cNvPr id="1158" name="PlaceHolder 2"/>
          <p:cNvSpPr>
            <a:spLocks noGrp="1"/>
          </p:cNvSpPr>
          <p:nvPr>
            <p:ph type="body"/>
          </p:nvPr>
        </p:nvSpPr>
        <p:spPr>
          <a:xfrm>
            <a:off x="685800" y="4400640"/>
            <a:ext cx="5484240" cy="3598200"/>
          </a:xfrm>
          <a:prstGeom prst="rect">
            <a:avLst/>
          </a:prstGeom>
        </p:spPr>
        <p:txBody>
          <a:bodyPr lIns="0" tIns="0" rIns="0" bIns="0">
            <a:noAutofit/>
          </a:bodyPr>
          <a:lstStyle/>
          <a:p>
            <a:pPr>
              <a:lnSpc>
                <a:spcPct val="100000"/>
              </a:lnSpc>
            </a:pPr>
            <a:r>
              <a:rPr lang="en-US" sz="1800" b="0" strike="noStrike" spc="-1">
                <a:latin typeface="Arial"/>
              </a:rPr>
              <a:t>Last, our team plotted the color type of a card by a particular artist. Again our plot shows the top ten highest ranking values. Similar to the previous plot, there were a wide range of artists that were associated with the various color types.</a:t>
            </a:r>
          </a:p>
        </p:txBody>
      </p:sp>
      <p:sp>
        <p:nvSpPr>
          <p:cNvPr id="1159" name="Slide Number Placeholder 3_5"/>
          <p:cNvSpPr/>
          <p:nvPr/>
        </p:nvSpPr>
        <p:spPr>
          <a:xfrm>
            <a:off x="3884760" y="8685360"/>
            <a:ext cx="296964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33F08BD-B5E6-476B-987C-B4B5EC8353CC}" type="slidenum">
              <a:rPr lang="en-US" sz="1200" b="0" strike="noStrike" spc="-1">
                <a:solidFill>
                  <a:srgbClr val="000000"/>
                </a:solidFill>
                <a:latin typeface="Times New Roman"/>
              </a:rPr>
              <a:t>13</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 name="PlaceHolder 1"/>
          <p:cNvSpPr>
            <a:spLocks noGrp="1" noRot="1" noChangeAspect="1"/>
          </p:cNvSpPr>
          <p:nvPr>
            <p:ph type="sldImg"/>
          </p:nvPr>
        </p:nvSpPr>
        <p:spPr>
          <a:xfrm>
            <a:off x="685800" y="1143000"/>
            <a:ext cx="5484813" cy="3084513"/>
          </a:xfrm>
          <a:prstGeom prst="rect">
            <a:avLst/>
          </a:prstGeom>
        </p:spPr>
      </p:sp>
      <p:sp>
        <p:nvSpPr>
          <p:cNvPr id="1161" name="PlaceHolder 2"/>
          <p:cNvSpPr>
            <a:spLocks noGrp="1"/>
          </p:cNvSpPr>
          <p:nvPr>
            <p:ph type="body"/>
          </p:nvPr>
        </p:nvSpPr>
        <p:spPr>
          <a:xfrm>
            <a:off x="685800" y="4400640"/>
            <a:ext cx="5484240" cy="3598200"/>
          </a:xfrm>
          <a:prstGeom prst="rect">
            <a:avLst/>
          </a:prstGeom>
        </p:spPr>
        <p:txBody>
          <a:bodyPr lIns="0" tIns="0" rIns="0" bIns="0">
            <a:noAutofit/>
          </a:bodyPr>
          <a:lstStyle/>
          <a:p>
            <a:pPr indent="-216000">
              <a:lnSpc>
                <a:spcPct val="100000"/>
              </a:lnSpc>
              <a:buClr>
                <a:srgbClr val="000000"/>
              </a:buClr>
              <a:buFont typeface="Wingdings" charset="2"/>
              <a:buChar char=""/>
            </a:pPr>
            <a:r>
              <a:rPr lang="en-US" sz="1800" b="0" strike="noStrike" spc="-1">
                <a:latin typeface="Arial"/>
              </a:rPr>
              <a:t>For our training model, we create an 75/25 split between our training and test data, respectively. </a:t>
            </a:r>
          </a:p>
          <a:p>
            <a:pPr indent="-216000">
              <a:lnSpc>
                <a:spcPct val="100000"/>
              </a:lnSpc>
              <a:buClr>
                <a:srgbClr val="000000"/>
              </a:buClr>
              <a:buFont typeface="Wingdings" charset="2"/>
              <a:buChar char=""/>
            </a:pPr>
            <a:r>
              <a:rPr lang="en-US" sz="1800" b="0" strike="noStrike" spc="-1">
                <a:latin typeface="Arial"/>
              </a:rPr>
              <a:t>Our preferred predictor engine was the SVC library. </a:t>
            </a:r>
          </a:p>
          <a:p>
            <a:pPr marL="432000" lvl="1" indent="-216000">
              <a:lnSpc>
                <a:spcPct val="100000"/>
              </a:lnSpc>
              <a:buClr>
                <a:srgbClr val="000000"/>
              </a:buClr>
              <a:buSzPct val="45000"/>
              <a:buFont typeface="Wingdings" charset="2"/>
              <a:buChar char=""/>
            </a:pPr>
            <a:r>
              <a:rPr lang="en-US" sz="1800" b="0" strike="noStrike" spc="-1">
                <a:latin typeface="Arial"/>
              </a:rPr>
              <a:t>We tried other predictor engines, such as SGDClassifier, but those predictor engines, with additional parameter tuning, resulted in lower accuracy scores. </a:t>
            </a:r>
          </a:p>
          <a:p>
            <a:pPr indent="-216000">
              <a:lnSpc>
                <a:spcPct val="100000"/>
              </a:lnSpc>
              <a:buClr>
                <a:srgbClr val="000000"/>
              </a:buClr>
              <a:buFont typeface="Wingdings" charset="2"/>
              <a:buChar char=""/>
            </a:pPr>
            <a:r>
              <a:rPr lang="en-US" sz="1800" b="0" strike="noStrike" spc="-1">
                <a:latin typeface="Arial"/>
              </a:rPr>
              <a:t>We were able to get the optimal results using the following parameters with the SVC library: kernel=’linear’ and C=1E10. In addition, we found that the random state affected our accuracy results. Our team found the optimal value to be 7.</a:t>
            </a:r>
          </a:p>
        </p:txBody>
      </p:sp>
      <p:sp>
        <p:nvSpPr>
          <p:cNvPr id="1162" name="Slide Number Placeholder 3_6"/>
          <p:cNvSpPr/>
          <p:nvPr/>
        </p:nvSpPr>
        <p:spPr>
          <a:xfrm>
            <a:off x="3884760" y="8685360"/>
            <a:ext cx="296964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95009E8-28B5-4FAB-9A78-19AE980AA2C6}" type="slidenum">
              <a:rPr lang="en-US" sz="1200" b="0" strike="noStrike" spc="-1">
                <a:solidFill>
                  <a:srgbClr val="000000"/>
                </a:solidFill>
                <a:latin typeface="Times New Roman"/>
              </a:rPr>
              <a:t>14</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 name="PlaceHolder 1"/>
          <p:cNvSpPr>
            <a:spLocks noGrp="1" noRot="1" noChangeAspect="1"/>
          </p:cNvSpPr>
          <p:nvPr>
            <p:ph type="sldImg"/>
          </p:nvPr>
        </p:nvSpPr>
        <p:spPr>
          <a:xfrm>
            <a:off x="685800" y="1143000"/>
            <a:ext cx="5484813" cy="3084513"/>
          </a:xfrm>
          <a:prstGeom prst="rect">
            <a:avLst/>
          </a:prstGeom>
        </p:spPr>
      </p:sp>
      <p:sp>
        <p:nvSpPr>
          <p:cNvPr id="1164" name="PlaceHolder 2"/>
          <p:cNvSpPr>
            <a:spLocks noGrp="1"/>
          </p:cNvSpPr>
          <p:nvPr>
            <p:ph type="body"/>
          </p:nvPr>
        </p:nvSpPr>
        <p:spPr>
          <a:xfrm>
            <a:off x="685800" y="4400640"/>
            <a:ext cx="5484240" cy="3598200"/>
          </a:xfrm>
          <a:prstGeom prst="rect">
            <a:avLst/>
          </a:prstGeom>
        </p:spPr>
        <p:txBody>
          <a:bodyPr lIns="0" tIns="0" rIns="0" bIns="0">
            <a:noAutofit/>
          </a:bodyPr>
          <a:lstStyle/>
          <a:p>
            <a:pPr indent="-216000">
              <a:lnSpc>
                <a:spcPct val="100000"/>
              </a:lnSpc>
              <a:buClr>
                <a:srgbClr val="000000"/>
              </a:buClr>
              <a:buFont typeface="Wingdings" charset="2"/>
              <a:buChar char=""/>
            </a:pPr>
            <a:r>
              <a:rPr lang="en-US" sz="1800" b="0" strike="noStrike" spc="-1">
                <a:latin typeface="Arial"/>
              </a:rPr>
              <a:t>This tuning resulted in an accuracy of forty-four percent.</a:t>
            </a:r>
          </a:p>
          <a:p>
            <a:pPr indent="-216000">
              <a:lnSpc>
                <a:spcPct val="100000"/>
              </a:lnSpc>
              <a:buClr>
                <a:srgbClr val="000000"/>
              </a:buClr>
              <a:buFont typeface="Wingdings" charset="2"/>
              <a:buChar char=""/>
            </a:pPr>
            <a:r>
              <a:rPr lang="en-US" sz="1800" b="0" strike="noStrike" spc="-1">
                <a:latin typeface="Arial"/>
              </a:rPr>
              <a:t>Out of all the card types, the creature cards were miscategorized heavily. </a:t>
            </a:r>
          </a:p>
          <a:p>
            <a:pPr indent="-216000">
              <a:lnSpc>
                <a:spcPct val="100000"/>
              </a:lnSpc>
              <a:buClr>
                <a:srgbClr val="000000"/>
              </a:buClr>
              <a:buFont typeface="Wingdings" charset="2"/>
              <a:buChar char=""/>
            </a:pPr>
            <a:r>
              <a:rPr lang="en-US" sz="1800" b="0" strike="noStrike" spc="-1">
                <a:latin typeface="Arial"/>
              </a:rPr>
              <a:t>The land and instant or sorcery type cards were generaly categorized correctly.</a:t>
            </a:r>
          </a:p>
        </p:txBody>
      </p:sp>
      <p:sp>
        <p:nvSpPr>
          <p:cNvPr id="1165" name="Slide Number Placeholder 3_7"/>
          <p:cNvSpPr/>
          <p:nvPr/>
        </p:nvSpPr>
        <p:spPr>
          <a:xfrm>
            <a:off x="3884760" y="8685360"/>
            <a:ext cx="296964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5CF19394-8341-43F3-93FF-5395FD85F39D}" type="slidenum">
              <a:rPr lang="en-US" sz="1200" b="0" strike="noStrike" spc="-1">
                <a:solidFill>
                  <a:srgbClr val="000000"/>
                </a:solidFill>
                <a:latin typeface="Times New Roman"/>
              </a:rPr>
              <a:t>15</a:t>
            </a:fld>
            <a:endParaRPr lang="en-US" sz="12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 name="PlaceHolder 1"/>
          <p:cNvSpPr>
            <a:spLocks noGrp="1" noRot="1" noChangeAspect="1"/>
          </p:cNvSpPr>
          <p:nvPr>
            <p:ph type="sldImg"/>
          </p:nvPr>
        </p:nvSpPr>
        <p:spPr>
          <a:xfrm>
            <a:off x="685800" y="1143000"/>
            <a:ext cx="5484813" cy="3084513"/>
          </a:xfrm>
          <a:prstGeom prst="rect">
            <a:avLst/>
          </a:prstGeom>
        </p:spPr>
      </p:sp>
      <p:sp>
        <p:nvSpPr>
          <p:cNvPr id="1167" name="PlaceHolder 2"/>
          <p:cNvSpPr>
            <a:spLocks noGrp="1"/>
          </p:cNvSpPr>
          <p:nvPr>
            <p:ph type="body"/>
          </p:nvPr>
        </p:nvSpPr>
        <p:spPr>
          <a:xfrm>
            <a:off x="685800" y="4400640"/>
            <a:ext cx="5484240" cy="3598200"/>
          </a:xfrm>
          <a:prstGeom prst="rect">
            <a:avLst/>
          </a:prstGeom>
        </p:spPr>
        <p:txBody>
          <a:bodyPr lIns="0" tIns="0" rIns="0" bIns="0">
            <a:noAutofit/>
          </a:bodyPr>
          <a:lstStyle/>
          <a:p>
            <a:pPr>
              <a:lnSpc>
                <a:spcPct val="100000"/>
              </a:lnSpc>
            </a:pPr>
            <a:r>
              <a:rPr lang="en-US" sz="1800" b="0" strike="noStrike" spc="-1">
                <a:latin typeface="Arial"/>
              </a:rPr>
              <a:t>This result shows that building an accurate prediction model may require either a lot more data or tuning.</a:t>
            </a:r>
          </a:p>
          <a:p>
            <a:pPr>
              <a:lnSpc>
                <a:spcPct val="100000"/>
              </a:lnSpc>
            </a:pPr>
            <a:endParaRPr lang="en-US" sz="1800" b="0" strike="noStrike" spc="-1">
              <a:latin typeface="Arial"/>
            </a:endParaRPr>
          </a:p>
          <a:p>
            <a:pPr>
              <a:lnSpc>
                <a:spcPct val="100000"/>
              </a:lnSpc>
            </a:pPr>
            <a:r>
              <a:rPr lang="en-US" sz="1800" b="0" strike="noStrike" spc="-1">
                <a:latin typeface="Arial"/>
              </a:rPr>
              <a:t>Our training models used a small sample size due to the size of the images. If we were to use a larger dataset, our accuracy with our training model could have performed better.</a:t>
            </a:r>
          </a:p>
          <a:p>
            <a:pPr>
              <a:lnSpc>
                <a:spcPct val="100000"/>
              </a:lnSpc>
            </a:pPr>
            <a:endParaRPr lang="en-US" sz="1800" b="0" strike="noStrike" spc="-1">
              <a:latin typeface="Arial"/>
            </a:endParaRPr>
          </a:p>
          <a:p>
            <a:pPr>
              <a:lnSpc>
                <a:spcPct val="100000"/>
              </a:lnSpc>
            </a:pPr>
            <a:r>
              <a:rPr lang="en-US" sz="1800" b="0" strike="noStrike" spc="-1">
                <a:latin typeface="Arial"/>
              </a:rPr>
              <a:t>In addition, our results could improve with additional tuning of our training model. To our training model, the image of a creature versus another type of card may look similar in shape. You can see this occur with the following two cards below. If we were able to implement a solution for our training model to recognize facial or architectural features, this additional knowledge by our training model would likely result in much higher accuracy.</a:t>
            </a:r>
          </a:p>
        </p:txBody>
      </p:sp>
      <p:sp>
        <p:nvSpPr>
          <p:cNvPr id="1168" name="Slide Number Placeholder 3_8"/>
          <p:cNvSpPr/>
          <p:nvPr/>
        </p:nvSpPr>
        <p:spPr>
          <a:xfrm>
            <a:off x="3884760" y="8685360"/>
            <a:ext cx="296964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B868C1B-C278-4735-9755-29485678A74B}" type="slidenum">
              <a:rPr lang="en-US" sz="1200" b="0" strike="noStrike" spc="-1">
                <a:solidFill>
                  <a:srgbClr val="000000"/>
                </a:solidFill>
                <a:latin typeface="Times New Roman"/>
              </a:rPr>
              <a:t>17</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 name="PlaceHolder 1"/>
          <p:cNvSpPr>
            <a:spLocks noGrp="1" noRot="1" noChangeAspect="1"/>
          </p:cNvSpPr>
          <p:nvPr>
            <p:ph type="sldImg"/>
          </p:nvPr>
        </p:nvSpPr>
        <p:spPr>
          <a:xfrm>
            <a:off x="685800" y="1143000"/>
            <a:ext cx="5484813" cy="3084513"/>
          </a:xfrm>
          <a:prstGeom prst="rect">
            <a:avLst/>
          </a:prstGeom>
        </p:spPr>
      </p:sp>
      <p:sp>
        <p:nvSpPr>
          <p:cNvPr id="1170" name="PlaceHolder 2"/>
          <p:cNvSpPr>
            <a:spLocks noGrp="1"/>
          </p:cNvSpPr>
          <p:nvPr>
            <p:ph type="body"/>
          </p:nvPr>
        </p:nvSpPr>
        <p:spPr>
          <a:xfrm>
            <a:off x="685800" y="4400640"/>
            <a:ext cx="5484240" cy="3598200"/>
          </a:xfrm>
          <a:prstGeom prst="rect">
            <a:avLst/>
          </a:prstGeom>
        </p:spPr>
        <p:txBody>
          <a:bodyPr lIns="0" tIns="0" rIns="0" bIns="0">
            <a:noAutofit/>
          </a:bodyPr>
          <a:lstStyle/>
          <a:p>
            <a:pPr>
              <a:lnSpc>
                <a:spcPct val="100000"/>
              </a:lnSpc>
            </a:pPr>
            <a:r>
              <a:rPr lang="en-US" sz="1800" b="0" strike="noStrike" spc="-1">
                <a:latin typeface="Arial"/>
              </a:rPr>
              <a:t>Our team sought out to find a prediction engine that could predict the type of a Magic: The Gathering card just by the cover art, but the training model yielded good results using the SVM/SVC libraries from SKLearn. We found that additional data and tuning would be required to improve the accuracy of our training model if we were to use cover art with our prediction engine.</a:t>
            </a:r>
          </a:p>
        </p:txBody>
      </p:sp>
      <p:sp>
        <p:nvSpPr>
          <p:cNvPr id="1171" name="Slide Number Placeholder 3"/>
          <p:cNvSpPr/>
          <p:nvPr/>
        </p:nvSpPr>
        <p:spPr>
          <a:xfrm>
            <a:off x="3884760" y="8685360"/>
            <a:ext cx="296964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00D5C8DA-6294-47CF-BEE6-E749EBE6AC4A}" type="slidenum">
              <a:rPr lang="en-US" sz="1200" b="0" strike="noStrike" spc="-1">
                <a:solidFill>
                  <a:srgbClr val="000000"/>
                </a:solidFill>
                <a:latin typeface="Times New Roman"/>
              </a:rPr>
              <a:t>19</a:t>
            </a:fld>
            <a:endParaRPr lang="en-US" sz="1200" b="0" strike="noStrike" spc="-1">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 name="PlaceHolder 1"/>
          <p:cNvSpPr>
            <a:spLocks noGrp="1" noRot="1" noChangeAspect="1"/>
          </p:cNvSpPr>
          <p:nvPr>
            <p:ph type="sldImg"/>
          </p:nvPr>
        </p:nvSpPr>
        <p:spPr>
          <a:xfrm>
            <a:off x="685800" y="1143000"/>
            <a:ext cx="5484240" cy="3084120"/>
          </a:xfrm>
          <a:prstGeom prst="rect">
            <a:avLst/>
          </a:prstGeom>
        </p:spPr>
      </p:sp>
      <p:sp>
        <p:nvSpPr>
          <p:cNvPr id="1173" name="PlaceHolder 2"/>
          <p:cNvSpPr>
            <a:spLocks noGrp="1"/>
          </p:cNvSpPr>
          <p:nvPr>
            <p:ph type="body"/>
          </p:nvPr>
        </p:nvSpPr>
        <p:spPr>
          <a:xfrm>
            <a:off x="685800" y="4400640"/>
            <a:ext cx="5484240" cy="3598200"/>
          </a:xfrm>
          <a:prstGeom prst="rect">
            <a:avLst/>
          </a:prstGeom>
        </p:spPr>
        <p:txBody>
          <a:bodyPr lIns="0" tIns="0" rIns="0" bIns="0">
            <a:noAutofit/>
          </a:bodyPr>
          <a:lstStyle/>
          <a:p>
            <a:endParaRPr lang="en-US" sz="2000" b="0" strike="noStrike" spc="-1">
              <a:latin typeface="Arial"/>
            </a:endParaRPr>
          </a:p>
        </p:txBody>
      </p:sp>
      <p:sp>
        <p:nvSpPr>
          <p:cNvPr id="1174" name="Slide Number Placeholder 3_9"/>
          <p:cNvSpPr/>
          <p:nvPr/>
        </p:nvSpPr>
        <p:spPr>
          <a:xfrm>
            <a:off x="3884760" y="8685360"/>
            <a:ext cx="296964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919468E7-FBD8-47D3-9C80-41FEC8CDE4D1}" type="slidenum">
              <a:rPr lang="en-US" sz="1200" b="0" strike="noStrike" spc="-1">
                <a:solidFill>
                  <a:srgbClr val="000000"/>
                </a:solidFill>
                <a:latin typeface="+mn-lt"/>
                <a:ea typeface="+mn-ea"/>
              </a:rPr>
              <a:t>20</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PlaceHolder 1"/>
          <p:cNvSpPr>
            <a:spLocks noGrp="1" noRot="1" noChangeAspect="1"/>
          </p:cNvSpPr>
          <p:nvPr>
            <p:ph type="sldImg"/>
          </p:nvPr>
        </p:nvSpPr>
        <p:spPr>
          <a:xfrm>
            <a:off x="685800" y="1143000"/>
            <a:ext cx="5484240" cy="3084120"/>
          </a:xfrm>
          <a:prstGeom prst="rect">
            <a:avLst/>
          </a:prstGeom>
        </p:spPr>
      </p:sp>
      <p:sp>
        <p:nvSpPr>
          <p:cNvPr id="1134" name="PlaceHolder 2"/>
          <p:cNvSpPr>
            <a:spLocks noGrp="1"/>
          </p:cNvSpPr>
          <p:nvPr>
            <p:ph type="body"/>
          </p:nvPr>
        </p:nvSpPr>
        <p:spPr>
          <a:xfrm>
            <a:off x="685800" y="4400640"/>
            <a:ext cx="5484240" cy="3598200"/>
          </a:xfrm>
          <a:prstGeom prst="rect">
            <a:avLst/>
          </a:prstGeom>
        </p:spPr>
        <p:txBody>
          <a:bodyPr lIns="0" tIns="0" rIns="0" bIns="0">
            <a:noAutofit/>
          </a:bodyPr>
          <a:lstStyle/>
          <a:p>
            <a:pPr>
              <a:lnSpc>
                <a:spcPct val="100000"/>
              </a:lnSpc>
              <a:tabLst>
                <a:tab pos="0" algn="l"/>
              </a:tabLst>
            </a:pPr>
            <a:r>
              <a:rPr lang="en-US" sz="1400" b="0" strike="noStrike" spc="-1">
                <a:latin typeface="Arial"/>
              </a:rPr>
              <a:t>Our project, MTGPredictByImage, was undertaken to see if it would be possible to predict the type of a card based on the cover art image with an accuracy rate higher than random chance, 20%. During the creation of the project, our team would discover the steps needed to convert our image data into something a computer can comprehend and use to train a model. In addition, our team would find what is involved in tuning our training model to more accurately predict the right card. Last, we use various other predictors to see if other training models offered a better accuracy result.</a:t>
            </a:r>
          </a:p>
        </p:txBody>
      </p:sp>
      <p:sp>
        <p:nvSpPr>
          <p:cNvPr id="1135" name="Slide Number Placeholder 3"/>
          <p:cNvSpPr/>
          <p:nvPr/>
        </p:nvSpPr>
        <p:spPr>
          <a:xfrm>
            <a:off x="3884760" y="8685360"/>
            <a:ext cx="296964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D6B5671-C382-4728-AD90-B1EEF9780963}" type="slidenum">
              <a:rPr lang="en-US" sz="1200" b="0" strike="noStrike" spc="-1">
                <a:solidFill>
                  <a:srgbClr val="000000"/>
                </a:solidFill>
                <a:latin typeface="Times New Roman"/>
              </a:rPr>
              <a:t>2</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 name="PlaceHolder 1"/>
          <p:cNvSpPr>
            <a:spLocks noGrp="1" noRot="1" noChangeAspect="1"/>
          </p:cNvSpPr>
          <p:nvPr>
            <p:ph type="sldImg"/>
          </p:nvPr>
        </p:nvSpPr>
        <p:spPr>
          <a:xfrm>
            <a:off x="685800" y="1143000"/>
            <a:ext cx="5484240" cy="3084120"/>
          </a:xfrm>
          <a:prstGeom prst="rect">
            <a:avLst/>
          </a:prstGeom>
        </p:spPr>
      </p:sp>
      <p:sp>
        <p:nvSpPr>
          <p:cNvPr id="1137" name="PlaceHolder 2"/>
          <p:cNvSpPr>
            <a:spLocks noGrp="1"/>
          </p:cNvSpPr>
          <p:nvPr>
            <p:ph type="body"/>
          </p:nvPr>
        </p:nvSpPr>
        <p:spPr>
          <a:xfrm>
            <a:off x="685800" y="4400640"/>
            <a:ext cx="5484240" cy="3598200"/>
          </a:xfrm>
          <a:prstGeom prst="rect">
            <a:avLst/>
          </a:prstGeom>
        </p:spPr>
        <p:txBody>
          <a:bodyPr lIns="0" tIns="0" rIns="0" bIns="0">
            <a:noAutofit/>
          </a:bodyPr>
          <a:lstStyle/>
          <a:p>
            <a:endParaRPr lang="en-US" sz="2000" b="0" strike="noStrike" spc="-1">
              <a:latin typeface="Arial"/>
            </a:endParaRPr>
          </a:p>
        </p:txBody>
      </p:sp>
      <p:sp>
        <p:nvSpPr>
          <p:cNvPr id="1138" name="Slide Number Placeholder 3_0"/>
          <p:cNvSpPr/>
          <p:nvPr/>
        </p:nvSpPr>
        <p:spPr>
          <a:xfrm>
            <a:off x="3884760" y="8685360"/>
            <a:ext cx="296964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DE955104-B2EA-477B-96D1-C6D3CC897A52}" type="slidenum">
              <a:rPr lang="en-US" sz="1200" b="0" strike="noStrike" spc="-1">
                <a:solidFill>
                  <a:srgbClr val="000000"/>
                </a:solidFill>
                <a:latin typeface="Times New Roman"/>
              </a:rPr>
              <a:t>3</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 name="PlaceHolder 1"/>
          <p:cNvSpPr>
            <a:spLocks noGrp="1" noRot="1" noChangeAspect="1"/>
          </p:cNvSpPr>
          <p:nvPr>
            <p:ph type="sldImg"/>
          </p:nvPr>
        </p:nvSpPr>
        <p:spPr>
          <a:xfrm>
            <a:off x="685800" y="1143000"/>
            <a:ext cx="5484240" cy="3084120"/>
          </a:xfrm>
          <a:prstGeom prst="rect">
            <a:avLst/>
          </a:prstGeom>
        </p:spPr>
      </p:sp>
      <p:sp>
        <p:nvSpPr>
          <p:cNvPr id="1140" name="PlaceHolder 2"/>
          <p:cNvSpPr>
            <a:spLocks noGrp="1"/>
          </p:cNvSpPr>
          <p:nvPr>
            <p:ph type="body"/>
          </p:nvPr>
        </p:nvSpPr>
        <p:spPr>
          <a:xfrm>
            <a:off x="685800" y="4400640"/>
            <a:ext cx="5484240" cy="3598200"/>
          </a:xfrm>
          <a:prstGeom prst="rect">
            <a:avLst/>
          </a:prstGeom>
        </p:spPr>
        <p:txBody>
          <a:bodyPr lIns="0" tIns="0" rIns="0" bIns="0">
            <a:noAutofit/>
          </a:bodyPr>
          <a:lstStyle/>
          <a:p>
            <a:pPr marL="216000" indent="-216000">
              <a:lnSpc>
                <a:spcPct val="100000"/>
              </a:lnSpc>
              <a:buClr>
                <a:srgbClr val="000000"/>
              </a:buClr>
              <a:buFont typeface="Wingdings" charset="2"/>
              <a:buChar char=""/>
              <a:tabLst>
                <a:tab pos="0" algn="l"/>
              </a:tabLst>
            </a:pPr>
            <a:r>
              <a:rPr lang="en-US" sz="1800" b="0" strike="noStrike" spc="-1">
                <a:latin typeface="Arial"/>
              </a:rPr>
              <a:t>The source of our dataset was from the Scyfall API. The Scryfall API has a wide variety of data available for the cards in the Magic: The Gathering universe. This universe encompasses a wide variety of decks and sets. </a:t>
            </a:r>
          </a:p>
          <a:p>
            <a:pPr marL="216000" indent="-216000">
              <a:lnSpc>
                <a:spcPct val="100000"/>
              </a:lnSpc>
              <a:buClr>
                <a:srgbClr val="000000"/>
              </a:buClr>
              <a:buFont typeface="Wingdings" charset="2"/>
              <a:buChar char=""/>
              <a:tabLst>
                <a:tab pos="0" algn="l"/>
              </a:tabLst>
            </a:pPr>
            <a:r>
              <a:rPr lang="en-US" sz="1800" b="0" strike="noStrike" spc="-1">
                <a:latin typeface="Arial"/>
              </a:rPr>
              <a:t>Within these sets of cards, the Scryfall API provides information like the title of the card, mana cost, type of creature, card description, cover art, and much more.</a:t>
            </a:r>
          </a:p>
        </p:txBody>
      </p:sp>
      <p:sp>
        <p:nvSpPr>
          <p:cNvPr id="1141" name="Slide Number Placeholder 3"/>
          <p:cNvSpPr/>
          <p:nvPr/>
        </p:nvSpPr>
        <p:spPr>
          <a:xfrm>
            <a:off x="3884760" y="8685360"/>
            <a:ext cx="296964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9FDFC63B-D7D0-4DB6-922B-8D68DFB3625A}" type="slidenum">
              <a:rPr lang="en-US" sz="1200" b="0" strike="noStrike" spc="-1">
                <a:solidFill>
                  <a:srgbClr val="000000"/>
                </a:solidFill>
                <a:latin typeface="Times New Roman"/>
              </a:rPr>
              <a:t>4</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 name="PlaceHolder 1"/>
          <p:cNvSpPr>
            <a:spLocks noGrp="1" noRot="1" noChangeAspect="1"/>
          </p:cNvSpPr>
          <p:nvPr>
            <p:ph type="sldImg"/>
          </p:nvPr>
        </p:nvSpPr>
        <p:spPr>
          <a:xfrm>
            <a:off x="685800" y="1143000"/>
            <a:ext cx="5484813" cy="3084513"/>
          </a:xfrm>
          <a:prstGeom prst="rect">
            <a:avLst/>
          </a:prstGeom>
        </p:spPr>
      </p:sp>
      <p:sp>
        <p:nvSpPr>
          <p:cNvPr id="1143" name="PlaceHolder 2"/>
          <p:cNvSpPr>
            <a:spLocks noGrp="1"/>
          </p:cNvSpPr>
          <p:nvPr>
            <p:ph type="body"/>
          </p:nvPr>
        </p:nvSpPr>
        <p:spPr>
          <a:xfrm>
            <a:off x="685800" y="4400640"/>
            <a:ext cx="5484240" cy="3598200"/>
          </a:xfrm>
          <a:prstGeom prst="rect">
            <a:avLst/>
          </a:prstGeom>
        </p:spPr>
        <p:txBody>
          <a:bodyPr lIns="0" tIns="0" rIns="0" bIns="0">
            <a:noAutofit/>
          </a:bodyPr>
          <a:lstStyle/>
          <a:p>
            <a:pPr marL="216000" indent="-216000">
              <a:lnSpc>
                <a:spcPct val="100000"/>
              </a:lnSpc>
              <a:buClr>
                <a:srgbClr val="000000"/>
              </a:buClr>
              <a:buFont typeface="Wingdings" charset="2"/>
              <a:buChar char=""/>
              <a:tabLst>
                <a:tab pos="0" algn="l"/>
              </a:tabLst>
            </a:pPr>
            <a:r>
              <a:rPr lang="en-US" sz="1800" b="0" strike="noStrike" spc="-1">
                <a:latin typeface="Arial"/>
              </a:rPr>
              <a:t>For our data, we selected five types of cards to examine: Enchantment, Land, Instant or Sorcery, Artifact, and Creature. </a:t>
            </a:r>
          </a:p>
          <a:p>
            <a:pPr marL="216000" indent="-216000">
              <a:lnSpc>
                <a:spcPct val="100000"/>
              </a:lnSpc>
              <a:buClr>
                <a:srgbClr val="000000"/>
              </a:buClr>
              <a:buFont typeface="Wingdings" charset="2"/>
              <a:buChar char=""/>
              <a:tabLst>
                <a:tab pos="0" algn="l"/>
              </a:tabLst>
            </a:pPr>
            <a:r>
              <a:rPr lang="en-US" sz="1800" b="0" strike="noStrike" spc="-1">
                <a:latin typeface="Arial"/>
              </a:rPr>
              <a:t>Enchantments apply an effect to the playing field or game. </a:t>
            </a:r>
          </a:p>
          <a:p>
            <a:pPr marL="216000" indent="-216000">
              <a:lnSpc>
                <a:spcPct val="100000"/>
              </a:lnSpc>
              <a:buClr>
                <a:srgbClr val="000000"/>
              </a:buClr>
              <a:buFont typeface="Wingdings" charset="2"/>
              <a:buChar char=""/>
              <a:tabLst>
                <a:tab pos="0" algn="l"/>
              </a:tabLst>
            </a:pPr>
            <a:r>
              <a:rPr lang="en-US" sz="1800" b="0" strike="noStrike" spc="-1">
                <a:latin typeface="Arial"/>
              </a:rPr>
              <a:t>Land can be used as a resource. </a:t>
            </a:r>
          </a:p>
          <a:p>
            <a:pPr marL="216000" indent="-216000">
              <a:lnSpc>
                <a:spcPct val="100000"/>
              </a:lnSpc>
              <a:buClr>
                <a:srgbClr val="000000"/>
              </a:buClr>
              <a:buFont typeface="Wingdings" charset="2"/>
              <a:buChar char=""/>
              <a:tabLst>
                <a:tab pos="0" algn="l"/>
              </a:tabLst>
            </a:pPr>
            <a:r>
              <a:rPr lang="en-US" sz="1800" b="0" strike="noStrike" spc="-1">
                <a:latin typeface="Arial"/>
              </a:rPr>
              <a:t>Instant or Sorcery types apply a spell during your turn or a reaction to the opponents move. </a:t>
            </a:r>
          </a:p>
          <a:p>
            <a:pPr marL="216000" indent="-216000">
              <a:lnSpc>
                <a:spcPct val="100000"/>
              </a:lnSpc>
              <a:buClr>
                <a:srgbClr val="000000"/>
              </a:buClr>
              <a:buFont typeface="Wingdings" charset="2"/>
              <a:buChar char=""/>
              <a:tabLst>
                <a:tab pos="0" algn="l"/>
              </a:tabLst>
            </a:pPr>
            <a:r>
              <a:rPr lang="en-US" sz="1800" b="0" strike="noStrike" spc="-1">
                <a:latin typeface="Arial"/>
              </a:rPr>
              <a:t>Artifact types have a wide range of uses such as enhancing creatures. </a:t>
            </a:r>
          </a:p>
          <a:p>
            <a:pPr marL="216000" indent="-216000">
              <a:lnSpc>
                <a:spcPct val="100000"/>
              </a:lnSpc>
              <a:buClr>
                <a:srgbClr val="000000"/>
              </a:buClr>
              <a:buFont typeface="Wingdings" charset="2"/>
              <a:buChar char=""/>
              <a:tabLst>
                <a:tab pos="0" algn="l"/>
              </a:tabLst>
            </a:pPr>
            <a:r>
              <a:rPr lang="en-US" sz="1800" b="0" strike="noStrike" spc="-1">
                <a:latin typeface="Arial"/>
              </a:rPr>
              <a:t>Last, the creature types are your units. </a:t>
            </a:r>
          </a:p>
          <a:p>
            <a:pPr marL="216000" indent="-216000">
              <a:lnSpc>
                <a:spcPct val="100000"/>
              </a:lnSpc>
              <a:buClr>
                <a:srgbClr val="000000"/>
              </a:buClr>
              <a:buFont typeface="Wingdings" charset="2"/>
              <a:buChar char=""/>
              <a:tabLst>
                <a:tab pos="0" algn="l"/>
              </a:tabLst>
            </a:pPr>
            <a:r>
              <a:rPr lang="en-US" sz="1800" b="0" strike="noStrike" spc="-1">
                <a:latin typeface="Arial"/>
              </a:rPr>
              <a:t>We selected a total of one-hundred twenty-five cards split evenly among the five types.</a:t>
            </a:r>
          </a:p>
        </p:txBody>
      </p:sp>
      <p:sp>
        <p:nvSpPr>
          <p:cNvPr id="1144" name="Slide Number Placeholder 3"/>
          <p:cNvSpPr/>
          <p:nvPr/>
        </p:nvSpPr>
        <p:spPr>
          <a:xfrm>
            <a:off x="3884760" y="8685360"/>
            <a:ext cx="296964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A079D03-278E-442E-B0F9-3CC2596FFB8E}" type="slidenum">
              <a:rPr lang="en-US" sz="1200" b="0" strike="noStrike" spc="-1">
                <a:solidFill>
                  <a:srgbClr val="000000"/>
                </a:solidFill>
                <a:latin typeface="Times New Roman"/>
              </a:rPr>
              <a:t>5</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 name="PlaceHolder 1"/>
          <p:cNvSpPr>
            <a:spLocks noGrp="1" noRot="1" noChangeAspect="1"/>
          </p:cNvSpPr>
          <p:nvPr>
            <p:ph type="sldImg"/>
          </p:nvPr>
        </p:nvSpPr>
        <p:spPr>
          <a:xfrm>
            <a:off x="685800" y="1143000"/>
            <a:ext cx="5484813" cy="3084513"/>
          </a:xfrm>
          <a:prstGeom prst="rect">
            <a:avLst/>
          </a:prstGeom>
        </p:spPr>
      </p:sp>
      <p:sp>
        <p:nvSpPr>
          <p:cNvPr id="1143" name="PlaceHolder 2"/>
          <p:cNvSpPr>
            <a:spLocks noGrp="1"/>
          </p:cNvSpPr>
          <p:nvPr>
            <p:ph type="body"/>
          </p:nvPr>
        </p:nvSpPr>
        <p:spPr>
          <a:xfrm>
            <a:off x="685800" y="4400640"/>
            <a:ext cx="5484240" cy="3598200"/>
          </a:xfrm>
          <a:prstGeom prst="rect">
            <a:avLst/>
          </a:prstGeom>
        </p:spPr>
        <p:txBody>
          <a:bodyPr lIns="0" tIns="0" rIns="0" bIns="0">
            <a:noAutofit/>
          </a:bodyPr>
          <a:lstStyle/>
          <a:p>
            <a:pPr marL="216000" indent="-216000">
              <a:lnSpc>
                <a:spcPct val="100000"/>
              </a:lnSpc>
              <a:buClr>
                <a:srgbClr val="000000"/>
              </a:buClr>
              <a:buFont typeface="Wingdings" charset="2"/>
              <a:buChar char=""/>
              <a:tabLst>
                <a:tab pos="0" algn="l"/>
              </a:tabLst>
            </a:pPr>
            <a:r>
              <a:rPr lang="en-US" sz="1800" b="0" strike="noStrike" spc="-1">
                <a:latin typeface="Arial"/>
              </a:rPr>
              <a:t>For our data, we selected five types of cards to examine: Enchantment, Land, Instant or Sorcery, Artifact, and Creature. </a:t>
            </a:r>
          </a:p>
          <a:p>
            <a:pPr marL="216000" indent="-216000">
              <a:lnSpc>
                <a:spcPct val="100000"/>
              </a:lnSpc>
              <a:buClr>
                <a:srgbClr val="000000"/>
              </a:buClr>
              <a:buFont typeface="Wingdings" charset="2"/>
              <a:buChar char=""/>
              <a:tabLst>
                <a:tab pos="0" algn="l"/>
              </a:tabLst>
            </a:pPr>
            <a:r>
              <a:rPr lang="en-US" sz="1800" b="0" strike="noStrike" spc="-1">
                <a:latin typeface="Arial"/>
              </a:rPr>
              <a:t>Enchantments apply an effect to the playing field or game. </a:t>
            </a:r>
          </a:p>
          <a:p>
            <a:pPr marL="216000" indent="-216000">
              <a:lnSpc>
                <a:spcPct val="100000"/>
              </a:lnSpc>
              <a:buClr>
                <a:srgbClr val="000000"/>
              </a:buClr>
              <a:buFont typeface="Wingdings" charset="2"/>
              <a:buChar char=""/>
              <a:tabLst>
                <a:tab pos="0" algn="l"/>
              </a:tabLst>
            </a:pPr>
            <a:r>
              <a:rPr lang="en-US" sz="1800" b="0" strike="noStrike" spc="-1">
                <a:latin typeface="Arial"/>
              </a:rPr>
              <a:t>Land can be used as a resource. </a:t>
            </a:r>
          </a:p>
          <a:p>
            <a:pPr marL="216000" indent="-216000">
              <a:lnSpc>
                <a:spcPct val="100000"/>
              </a:lnSpc>
              <a:buClr>
                <a:srgbClr val="000000"/>
              </a:buClr>
              <a:buFont typeface="Wingdings" charset="2"/>
              <a:buChar char=""/>
              <a:tabLst>
                <a:tab pos="0" algn="l"/>
              </a:tabLst>
            </a:pPr>
            <a:r>
              <a:rPr lang="en-US" sz="1800" b="0" strike="noStrike" spc="-1">
                <a:latin typeface="Arial"/>
              </a:rPr>
              <a:t>Instant or Sorcery types apply a spell during your turn or a reaction to the opponents move. </a:t>
            </a:r>
          </a:p>
          <a:p>
            <a:pPr marL="216000" indent="-216000">
              <a:lnSpc>
                <a:spcPct val="100000"/>
              </a:lnSpc>
              <a:buClr>
                <a:srgbClr val="000000"/>
              </a:buClr>
              <a:buFont typeface="Wingdings" charset="2"/>
              <a:buChar char=""/>
              <a:tabLst>
                <a:tab pos="0" algn="l"/>
              </a:tabLst>
            </a:pPr>
            <a:r>
              <a:rPr lang="en-US" sz="1800" b="0" strike="noStrike" spc="-1">
                <a:latin typeface="Arial"/>
              </a:rPr>
              <a:t>Artifact types have a wide range of uses such as enhancing creatures. </a:t>
            </a:r>
          </a:p>
          <a:p>
            <a:pPr marL="216000" indent="-216000">
              <a:lnSpc>
                <a:spcPct val="100000"/>
              </a:lnSpc>
              <a:buClr>
                <a:srgbClr val="000000"/>
              </a:buClr>
              <a:buFont typeface="Wingdings" charset="2"/>
              <a:buChar char=""/>
              <a:tabLst>
                <a:tab pos="0" algn="l"/>
              </a:tabLst>
            </a:pPr>
            <a:r>
              <a:rPr lang="en-US" sz="1800" b="0" strike="noStrike" spc="-1">
                <a:latin typeface="Arial"/>
              </a:rPr>
              <a:t>Last, the creature types are your units. </a:t>
            </a:r>
          </a:p>
          <a:p>
            <a:pPr marL="216000" indent="-216000">
              <a:lnSpc>
                <a:spcPct val="100000"/>
              </a:lnSpc>
              <a:buClr>
                <a:srgbClr val="000000"/>
              </a:buClr>
              <a:buFont typeface="Wingdings" charset="2"/>
              <a:buChar char=""/>
              <a:tabLst>
                <a:tab pos="0" algn="l"/>
              </a:tabLst>
            </a:pPr>
            <a:r>
              <a:rPr lang="en-US" sz="1800" b="0" strike="noStrike" spc="-1">
                <a:latin typeface="Arial"/>
              </a:rPr>
              <a:t>We selected a total of one-hundred twenty-five cards split evenly among the five types.</a:t>
            </a:r>
          </a:p>
        </p:txBody>
      </p:sp>
      <p:sp>
        <p:nvSpPr>
          <p:cNvPr id="1144" name="Slide Number Placeholder 3"/>
          <p:cNvSpPr/>
          <p:nvPr/>
        </p:nvSpPr>
        <p:spPr>
          <a:xfrm>
            <a:off x="3884760" y="8685360"/>
            <a:ext cx="296964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A079D03-278E-442E-B0F9-3CC2596FFB8E}" type="slidenum">
              <a:rPr lang="en-US" sz="1200" b="0" strike="noStrike" spc="-1">
                <a:solidFill>
                  <a:srgbClr val="000000"/>
                </a:solidFill>
                <a:latin typeface="Times New Roman"/>
              </a:rPr>
              <a:t>6</a:t>
            </a:fld>
            <a:endParaRPr lang="en-US" sz="1200" b="0" strike="noStrike" spc="-1">
              <a:latin typeface="Arial"/>
            </a:endParaRPr>
          </a:p>
        </p:txBody>
      </p:sp>
    </p:spTree>
    <p:extLst>
      <p:ext uri="{BB962C8B-B14F-4D97-AF65-F5344CB8AC3E}">
        <p14:creationId xmlns:p14="http://schemas.microsoft.com/office/powerpoint/2010/main" val="429439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 name="PlaceHolder 1"/>
          <p:cNvSpPr>
            <a:spLocks noGrp="1" noRot="1" noChangeAspect="1"/>
          </p:cNvSpPr>
          <p:nvPr>
            <p:ph type="sldImg"/>
          </p:nvPr>
        </p:nvSpPr>
        <p:spPr>
          <a:xfrm>
            <a:off x="685800" y="1143000"/>
            <a:ext cx="5484813" cy="3084513"/>
          </a:xfrm>
          <a:prstGeom prst="rect">
            <a:avLst/>
          </a:prstGeom>
        </p:spPr>
      </p:sp>
      <p:sp>
        <p:nvSpPr>
          <p:cNvPr id="1146" name="PlaceHolder 2"/>
          <p:cNvSpPr>
            <a:spLocks noGrp="1"/>
          </p:cNvSpPr>
          <p:nvPr>
            <p:ph type="body"/>
          </p:nvPr>
        </p:nvSpPr>
        <p:spPr>
          <a:xfrm>
            <a:off x="685800" y="4400640"/>
            <a:ext cx="5484240" cy="3598200"/>
          </a:xfrm>
          <a:prstGeom prst="rect">
            <a:avLst/>
          </a:prstGeom>
        </p:spPr>
        <p:txBody>
          <a:bodyPr lIns="0" tIns="0" rIns="0" bIns="0">
            <a:noAutofit/>
          </a:bodyPr>
          <a:lstStyle/>
          <a:p>
            <a:pPr indent="-216000">
              <a:lnSpc>
                <a:spcPct val="100000"/>
              </a:lnSpc>
              <a:buClr>
                <a:srgbClr val="000000"/>
              </a:buClr>
              <a:buFont typeface="Wingdings" charset="2"/>
              <a:buChar char=""/>
            </a:pPr>
            <a:r>
              <a:rPr lang="en-US" sz="1800" b="0" strike="noStrike" spc="-1">
                <a:latin typeface="Arial"/>
              </a:rPr>
              <a:t>For our data, there was a lot of munging required to remove unneeded data. Our team removed sixty-one unneeded features. </a:t>
            </a:r>
          </a:p>
          <a:p>
            <a:pPr indent="-216000">
              <a:lnSpc>
                <a:spcPct val="100000"/>
              </a:lnSpc>
              <a:buClr>
                <a:srgbClr val="000000"/>
              </a:buClr>
              <a:buFont typeface="Wingdings" charset="2"/>
              <a:buChar char=""/>
            </a:pPr>
            <a:r>
              <a:rPr lang="en-US" sz="1800" b="0" strike="noStrike" spc="-1">
                <a:latin typeface="Arial"/>
              </a:rPr>
              <a:t>As for feature engineering, one of the features our team manipulated was type_line. We modified the string to remove any miscellaneous data that did not specify the type of the card. </a:t>
            </a:r>
          </a:p>
          <a:p>
            <a:pPr indent="-216000">
              <a:lnSpc>
                <a:spcPct val="100000"/>
              </a:lnSpc>
              <a:buClr>
                <a:srgbClr val="000000"/>
              </a:buClr>
              <a:buFont typeface="Wingdings" charset="2"/>
              <a:buChar char=""/>
            </a:pPr>
            <a:r>
              <a:rPr lang="en-US" sz="1800" b="0" strike="noStrike" spc="-1">
                <a:latin typeface="Arial"/>
              </a:rPr>
              <a:t>The other feature that was processed was the cover art of the card. Our team grabbed the image URL from the Scryfall API and read the raw image data into a numpy array for use with our training model.</a:t>
            </a:r>
          </a:p>
          <a:p>
            <a:pPr indent="-216000">
              <a:lnSpc>
                <a:spcPct val="100000"/>
              </a:lnSpc>
              <a:buClr>
                <a:srgbClr val="000000"/>
              </a:buClr>
              <a:buFont typeface="Wingdings" charset="2"/>
              <a:buChar char=""/>
            </a:pPr>
            <a:r>
              <a:rPr lang="en-US" sz="1800" b="0" strike="noStrike" spc="-1">
                <a:latin typeface="Arial"/>
              </a:rPr>
              <a:t>The remaining features we retained in the dataset included the name of the card, colors, color identity and several other features.</a:t>
            </a:r>
          </a:p>
        </p:txBody>
      </p:sp>
      <p:sp>
        <p:nvSpPr>
          <p:cNvPr id="1147" name="Slide Number Placeholder 3"/>
          <p:cNvSpPr/>
          <p:nvPr/>
        </p:nvSpPr>
        <p:spPr>
          <a:xfrm>
            <a:off x="3884760" y="8685360"/>
            <a:ext cx="296964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DD57536F-543D-40BB-A534-6BE363610ED0}" type="slidenum">
              <a:rPr lang="en-US" sz="1200" b="0" strike="noStrike" spc="-1">
                <a:solidFill>
                  <a:srgbClr val="000000"/>
                </a:solidFill>
                <a:latin typeface="Times New Roman"/>
              </a:rPr>
              <a:t>7</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PlaceHolder 1"/>
          <p:cNvSpPr>
            <a:spLocks noGrp="1" noRot="1" noChangeAspect="1"/>
          </p:cNvSpPr>
          <p:nvPr>
            <p:ph type="sldImg"/>
          </p:nvPr>
        </p:nvSpPr>
        <p:spPr>
          <a:xfrm>
            <a:off x="685800" y="1143000"/>
            <a:ext cx="5484813" cy="3084513"/>
          </a:xfrm>
          <a:prstGeom prst="rect">
            <a:avLst/>
          </a:prstGeom>
        </p:spPr>
      </p:sp>
      <p:sp>
        <p:nvSpPr>
          <p:cNvPr id="1149" name="PlaceHolder 2"/>
          <p:cNvSpPr>
            <a:spLocks noGrp="1"/>
          </p:cNvSpPr>
          <p:nvPr>
            <p:ph type="body"/>
          </p:nvPr>
        </p:nvSpPr>
        <p:spPr>
          <a:xfrm>
            <a:off x="685800" y="4400640"/>
            <a:ext cx="5484240" cy="3598200"/>
          </a:xfrm>
          <a:prstGeom prst="rect">
            <a:avLst/>
          </a:prstGeom>
        </p:spPr>
        <p:txBody>
          <a:bodyPr lIns="0" tIns="0" rIns="0" bIns="0">
            <a:noAutofit/>
          </a:bodyPr>
          <a:lstStyle/>
          <a:p>
            <a:pPr indent="-216000">
              <a:lnSpc>
                <a:spcPct val="100000"/>
              </a:lnSpc>
              <a:buClr>
                <a:srgbClr val="000000"/>
              </a:buClr>
              <a:buFont typeface="Wingdings" charset="2"/>
              <a:buChar char=""/>
            </a:pPr>
            <a:r>
              <a:rPr lang="en-US" sz="1800" b="0" strike="noStrike" spc="-1">
                <a:latin typeface="Arial"/>
              </a:rPr>
              <a:t>Scyfall API - The Scryfall API was used as the source of our data.</a:t>
            </a:r>
          </a:p>
          <a:p>
            <a:pPr indent="-216000">
              <a:lnSpc>
                <a:spcPct val="100000"/>
              </a:lnSpc>
              <a:buClr>
                <a:srgbClr val="000000"/>
              </a:buClr>
              <a:buFont typeface="Wingdings" charset="2"/>
              <a:buChar char=""/>
            </a:pPr>
            <a:r>
              <a:rPr lang="en-US" sz="1800" b="0" strike="noStrike" spc="-1">
                <a:latin typeface="Arial"/>
              </a:rPr>
              <a:t>Scrython - The Scrython python library was utilized to access the Scryfall API, previously mentioned in the data section, using native Python methods and commands.</a:t>
            </a:r>
          </a:p>
          <a:p>
            <a:pPr indent="-216000">
              <a:lnSpc>
                <a:spcPct val="100000"/>
              </a:lnSpc>
              <a:buClr>
                <a:srgbClr val="000000"/>
              </a:buClr>
              <a:buFont typeface="Wingdings" charset="2"/>
              <a:buChar char=""/>
            </a:pPr>
            <a:r>
              <a:rPr lang="en-US" sz="1800" b="0" strike="noStrike" spc="-1">
                <a:latin typeface="Arial"/>
              </a:rPr>
              <a:t>SVM/SVC from SKLearn - For our predictor engine, we utilized the SVM/SVC library from SKLearn.</a:t>
            </a:r>
          </a:p>
          <a:p>
            <a:pPr indent="-216000">
              <a:lnSpc>
                <a:spcPct val="100000"/>
              </a:lnSpc>
              <a:buClr>
                <a:srgbClr val="000000"/>
              </a:buClr>
              <a:buFont typeface="Wingdings" charset="2"/>
              <a:buChar char=""/>
            </a:pPr>
            <a:r>
              <a:rPr lang="en-US" sz="1800" b="0" strike="noStrike" spc="-1">
                <a:latin typeface="Arial"/>
              </a:rPr>
              <a:t>Official and Community Magic: The Gathering Websites - Our team researched Magic: The Gathering through various official and community driven websites to gather more information about the various data points that could be used within a playing card.</a:t>
            </a:r>
          </a:p>
        </p:txBody>
      </p:sp>
      <p:sp>
        <p:nvSpPr>
          <p:cNvPr id="1150" name="Slide Number Placeholder 3_1"/>
          <p:cNvSpPr/>
          <p:nvPr/>
        </p:nvSpPr>
        <p:spPr>
          <a:xfrm>
            <a:off x="3884760" y="8685360"/>
            <a:ext cx="296964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D77329AA-FEF2-4394-9CCB-D60903AE3258}" type="slidenum">
              <a:rPr lang="en-US" sz="1200" b="0" strike="noStrike" spc="-1">
                <a:solidFill>
                  <a:srgbClr val="000000"/>
                </a:solidFill>
                <a:latin typeface="Times New Roman"/>
              </a:rPr>
              <a:t>9</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1" name="PlaceHolder 1"/>
          <p:cNvSpPr>
            <a:spLocks noGrp="1" noRot="1" noChangeAspect="1"/>
          </p:cNvSpPr>
          <p:nvPr>
            <p:ph type="sldImg"/>
          </p:nvPr>
        </p:nvSpPr>
        <p:spPr>
          <a:xfrm>
            <a:off x="685800" y="1143000"/>
            <a:ext cx="5484813" cy="3084513"/>
          </a:xfrm>
          <a:prstGeom prst="rect">
            <a:avLst/>
          </a:prstGeom>
        </p:spPr>
      </p:sp>
      <p:sp>
        <p:nvSpPr>
          <p:cNvPr id="1152" name="PlaceHolder 2"/>
          <p:cNvSpPr>
            <a:spLocks noGrp="1"/>
          </p:cNvSpPr>
          <p:nvPr>
            <p:ph type="body"/>
          </p:nvPr>
        </p:nvSpPr>
        <p:spPr>
          <a:xfrm>
            <a:off x="685800" y="4400640"/>
            <a:ext cx="5484240" cy="3598200"/>
          </a:xfrm>
          <a:prstGeom prst="rect">
            <a:avLst/>
          </a:prstGeom>
        </p:spPr>
        <p:txBody>
          <a:bodyPr lIns="0" tIns="0" rIns="0" bIns="0">
            <a:noAutofit/>
          </a:bodyPr>
          <a:lstStyle/>
          <a:p>
            <a:pPr>
              <a:lnSpc>
                <a:spcPct val="100000"/>
              </a:lnSpc>
            </a:pPr>
            <a:r>
              <a:rPr lang="en-US" sz="1800" b="0" strike="noStrike" spc="-1">
                <a:latin typeface="Arial"/>
              </a:rPr>
              <a:t>Before creating our training model, our team looked at the features that we gathered from the cards. The heat map revealed that a lot of the features did not correlate strongly. The only features that had a strong correlation was the name of the card and oracle text. The oracle text refers to the official function description of a card by the publisher.</a:t>
            </a:r>
          </a:p>
        </p:txBody>
      </p:sp>
      <p:sp>
        <p:nvSpPr>
          <p:cNvPr id="1153" name="Slide Number Placeholder 3_2"/>
          <p:cNvSpPr/>
          <p:nvPr/>
        </p:nvSpPr>
        <p:spPr>
          <a:xfrm>
            <a:off x="3884760" y="8685360"/>
            <a:ext cx="296964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FCF5634-3B02-4524-A4E1-957BECFE4D9E}" type="slidenum">
              <a:rPr lang="en-US" sz="1200" b="0" strike="noStrike" spc="-1">
                <a:solidFill>
                  <a:srgbClr val="000000"/>
                </a:solidFill>
                <a:latin typeface="Times New Roman"/>
              </a:rPr>
              <a:t>11</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8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38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39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39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9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3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39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0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40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40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0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40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0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40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40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41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1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41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41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41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41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41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2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2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2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3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3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3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4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43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3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44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4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44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44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4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44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4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45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45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45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5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45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45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45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45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45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6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7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7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7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47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4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8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48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8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48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48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9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49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9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49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4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49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9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49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50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50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50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50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5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5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5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5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5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5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5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5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5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5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5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5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6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6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6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56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6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7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7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7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7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57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7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8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58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8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8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58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58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58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58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58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9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9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0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7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0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6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0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0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0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60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1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61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1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1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1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1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62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2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2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62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62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63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63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63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4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4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4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4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64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4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4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5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65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5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5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65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5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5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5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6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6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66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6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6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6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6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6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6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67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67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67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67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67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8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8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8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8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8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68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8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9"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9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9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69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9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69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9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9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7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70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7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7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0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70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0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7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70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70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1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71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71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71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71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71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2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2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2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2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2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3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7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3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3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3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73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73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8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3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74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74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4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7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74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4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4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74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75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7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75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5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75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75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75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75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76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8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8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8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8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78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8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8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9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9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79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79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9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7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79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0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80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80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0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80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0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80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80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81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1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81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81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81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81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81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2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2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2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8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2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3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3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3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8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83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3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84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4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4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84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84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4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4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84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4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85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85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85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5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85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85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85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85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85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9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9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9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7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7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7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7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7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7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8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88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8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8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8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8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88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8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8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89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9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9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89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9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9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8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89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90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9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9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9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9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9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0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0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90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90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90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90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90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2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2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9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2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2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9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9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9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9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9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9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4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9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9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9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9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9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9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9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9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9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6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6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6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6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9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7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7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97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9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7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7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97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97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7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8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98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98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8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8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98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8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98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98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99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9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99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99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99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99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99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99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1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1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1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1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1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1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5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5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5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6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6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7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7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8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9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9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20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0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20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21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1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1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21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22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2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22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22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22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22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23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5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25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6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26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6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6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6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6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6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26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7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27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7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27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27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27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28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28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9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9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0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0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0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30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30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31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31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1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31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1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31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3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32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2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2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2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32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32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33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3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4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4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34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4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34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34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5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35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5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35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35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5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36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6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3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36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6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6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6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6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37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37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37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8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8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2.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microsoft.com/office/2007/relationships/hdphoto" Target="../media/hdphoto3.wdp"/><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microsoft.com/office/2007/relationships/hdphoto" Target="../media/hdphoto3.wdp"/><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microsoft.com/office/2007/relationships/hdphoto" Target="../media/hdphoto3.wdp"/><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theme" Target="../theme/theme13.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microsoft.com/office/2007/relationships/hdphoto" Target="../media/hdphoto3.wdp"/><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image" Target="../media/image1.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theme" Target="../theme/theme1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microsoft.com/office/2007/relationships/hdphoto" Target="../media/hdphoto3.wdp"/><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image" Target="../media/image1.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theme" Target="../theme/theme15.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microsoft.com/office/2007/relationships/hdphoto" Target="../media/hdphoto3.wdp"/><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image" Target="../media/image1.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theme" Target="../theme/theme16.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5" Type="http://schemas.microsoft.com/office/2007/relationships/hdphoto" Target="../media/hdphoto3.wdp"/><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image" Target="../media/image1.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theme" Target="../theme/theme17.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theme" Target="../theme/theme18.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microsoft.com/office/2007/relationships/hdphoto" Target="../media/hdphoto4.wdp"/><Relationship Id="rId2" Type="http://schemas.openxmlformats.org/officeDocument/2006/relationships/slideLayout" Target="../slideLayouts/slideLayout206.xml"/><Relationship Id="rId16" Type="http://schemas.openxmlformats.org/officeDocument/2006/relationships/image" Target="../media/image2.png"/><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5" Type="http://schemas.microsoft.com/office/2007/relationships/hdphoto" Target="../media/image2.png"/><Relationship Id="rId10" Type="http://schemas.openxmlformats.org/officeDocument/2006/relationships/slideLayout" Target="../slideLayouts/slideLayout214.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image" Target="../media/image1.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theme" Target="../theme/theme19.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microsoft.com/office/2007/relationships/hdphoto" Target="../media/hdphoto3.wdp"/><Relationship Id="rId10" Type="http://schemas.openxmlformats.org/officeDocument/2006/relationships/slideLayout" Target="../slideLayouts/slideLayout226.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theme" Target="../theme/theme20.xml"/><Relationship Id="rId3" Type="http://schemas.openxmlformats.org/officeDocument/2006/relationships/slideLayout" Target="../slideLayouts/slideLayout231.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2" Type="http://schemas.openxmlformats.org/officeDocument/2006/relationships/slideLayout" Target="../slideLayouts/slideLayout230.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0" Type="http://schemas.openxmlformats.org/officeDocument/2006/relationships/slideLayout" Target="../slideLayouts/slideLayout238.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image" Target="../media/image4.jpe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theme" Target="../theme/theme21.xml"/><Relationship Id="rId3" Type="http://schemas.openxmlformats.org/officeDocument/2006/relationships/slideLayout" Target="../slideLayouts/slideLayout243.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2" Type="http://schemas.openxmlformats.org/officeDocument/2006/relationships/slideLayout" Target="../slideLayouts/slideLayout242.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5" Type="http://schemas.openxmlformats.org/officeDocument/2006/relationships/slideLayout" Target="../slideLayouts/slideLayout245.xml"/><Relationship Id="rId10" Type="http://schemas.openxmlformats.org/officeDocument/2006/relationships/slideLayout" Target="../slideLayouts/slideLayout250.xml"/><Relationship Id="rId4" Type="http://schemas.openxmlformats.org/officeDocument/2006/relationships/slideLayout" Target="../slideLayouts/slideLayout244.xml"/><Relationship Id="rId9" Type="http://schemas.openxmlformats.org/officeDocument/2006/relationships/slideLayout" Target="../slideLayouts/slideLayout24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theme" Target="../theme/theme22.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2" Type="http://schemas.openxmlformats.org/officeDocument/2006/relationships/slideLayout" Target="../slideLayouts/slideLayout254.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0" Type="http://schemas.openxmlformats.org/officeDocument/2006/relationships/slideLayout" Target="../slideLayouts/slideLayout262.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4.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microsoft.com/office/2007/relationships/hdphoto" Target="../media/hdphoto3.wdp"/><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microsoft.com/office/2007/relationships/hdphoto" Target="../media/hdphoto3.wdp"/><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microsoft.com/office/2007/relationships/hdphoto" Target="../media/hdphoto3.wdp"/><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microsoft.com/office/2007/relationships/hdphoto" Target="../media/hdphoto3.wdp"/><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microsoft.com/office/2007/relationships/hdphoto" Target="../media/hdphoto3.wdp"/><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Rectangle 13" hidden="1"/>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1" name="Rectangle 9" hidden="1"/>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2" name="Picture 1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p:blipFill>
        <p:spPr>
          <a:xfrm>
            <a:off x="10720440" y="162720"/>
            <a:ext cx="1306440" cy="502920"/>
          </a:xfrm>
          <a:prstGeom prst="rect">
            <a:avLst/>
          </a:prstGeom>
          <a:ln w="0">
            <a:noFill/>
          </a:ln>
        </p:spPr>
      </p:pic>
      <p:sp>
        <p:nvSpPr>
          <p:cNvPr id="3" name="Rectangle 12" hidden="1"/>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4" name="Rectangle 26"/>
          <p:cNvSpPr/>
          <p:nvPr/>
        </p:nvSpPr>
        <p:spPr>
          <a:xfrm>
            <a:off x="0" y="6704280"/>
            <a:ext cx="1218996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Rectangle 27"/>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6" name="Rectangle 9"/>
          <p:cNvSpPr/>
          <p:nvPr/>
        </p:nvSpPr>
        <p:spPr>
          <a:xfrm>
            <a:off x="441360" y="3897000"/>
            <a:ext cx="5875200" cy="286092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7" name="Rectangle 8"/>
          <p:cNvSpPr/>
          <p:nvPr/>
        </p:nvSpPr>
        <p:spPr>
          <a:xfrm>
            <a:off x="441360" y="210600"/>
            <a:ext cx="5875200" cy="369252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p:style>
      </p:sp>
      <p:pic>
        <p:nvPicPr>
          <p:cNvPr id="8" name="Picture 10"/>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Lst>
          </a:blip>
          <a:stretch/>
        </p:blipFill>
        <p:spPr>
          <a:xfrm>
            <a:off x="4644720" y="580680"/>
            <a:ext cx="1344600" cy="517320"/>
          </a:xfrm>
          <a:prstGeom prst="rect">
            <a:avLst/>
          </a:prstGeom>
          <a:ln w="0">
            <a:noFill/>
          </a:ln>
        </p:spPr>
      </p:pic>
      <p:sp>
        <p:nvSpPr>
          <p:cNvPr id="9" name="Straight Connector 21"/>
          <p:cNvSpPr/>
          <p:nvPr/>
        </p:nvSpPr>
        <p:spPr>
          <a:xfrm>
            <a:off x="630900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10" name="Straight Connector 24"/>
          <p:cNvSpPr/>
          <p:nvPr/>
        </p:nvSpPr>
        <p:spPr>
          <a:xfrm>
            <a:off x="44100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11" name="Oval 19"/>
          <p:cNvSpPr/>
          <p:nvPr/>
        </p:nvSpPr>
        <p:spPr>
          <a:xfrm>
            <a:off x="2143080" y="1038960"/>
            <a:ext cx="397800" cy="403920"/>
          </a:xfrm>
          <a:prstGeom prst="ellipse">
            <a:avLst/>
          </a:prstGeom>
          <a:noFill/>
          <a:ln w="3175">
            <a:solidFill>
              <a:srgbClr val="FFFFFF"/>
            </a:solidFill>
          </a:ln>
          <a:effectLst>
            <a:glow rad="114480">
              <a:srgbClr val="FFFFFF">
                <a:alpha val="15000"/>
              </a:srgbClr>
            </a:glow>
          </a:effectLst>
        </p:spPr>
        <p:style>
          <a:lnRef idx="2">
            <a:schemeClr val="accent1">
              <a:shade val="50000"/>
            </a:schemeClr>
          </a:lnRef>
          <a:fillRef idx="1">
            <a:schemeClr val="accent1"/>
          </a:fillRef>
          <a:effectRef idx="0">
            <a:schemeClr val="accent1"/>
          </a:effectRef>
          <a:fontRef idx="minor"/>
        </p:style>
      </p:sp>
      <p:grpSp>
        <p:nvGrpSpPr>
          <p:cNvPr id="12" name="Group 20"/>
          <p:cNvGrpSpPr/>
          <p:nvPr/>
        </p:nvGrpSpPr>
        <p:grpSpPr>
          <a:xfrm>
            <a:off x="3752640" y="2652120"/>
            <a:ext cx="1020240" cy="1020240"/>
            <a:chOff x="3752640" y="2652120"/>
            <a:chExt cx="1020240" cy="1020240"/>
          </a:xfrm>
        </p:grpSpPr>
        <p:sp>
          <p:nvSpPr>
            <p:cNvPr id="13" name="Oval 22"/>
            <p:cNvSpPr/>
            <p:nvPr/>
          </p:nvSpPr>
          <p:spPr>
            <a:xfrm>
              <a:off x="3752640" y="2652120"/>
              <a:ext cx="1020240" cy="1020240"/>
            </a:xfrm>
            <a:prstGeom prst="ellipse">
              <a:avLst/>
            </a:prstGeom>
            <a:noFill/>
            <a:ln w="3175">
              <a:solidFill>
                <a:srgbClr val="FFFFFF"/>
              </a:solidFill>
            </a:ln>
            <a:effectLst>
              <a:glow rad="165240">
                <a:srgbClr val="FFFFFF">
                  <a:alpha val="9000"/>
                </a:srgbClr>
              </a:glow>
            </a:effectLst>
          </p:spPr>
          <p:style>
            <a:lnRef idx="2">
              <a:schemeClr val="accent1">
                <a:shade val="50000"/>
              </a:schemeClr>
            </a:lnRef>
            <a:fillRef idx="1">
              <a:schemeClr val="accent1"/>
            </a:fillRef>
            <a:effectRef idx="0">
              <a:schemeClr val="accent1"/>
            </a:effectRef>
            <a:fontRef idx="minor"/>
          </p:style>
        </p:sp>
        <p:sp>
          <p:nvSpPr>
            <p:cNvPr id="14" name="Oval 23"/>
            <p:cNvSpPr/>
            <p:nvPr/>
          </p:nvSpPr>
          <p:spPr>
            <a:xfrm>
              <a:off x="4234680" y="3134160"/>
              <a:ext cx="56160" cy="56160"/>
            </a:xfrm>
            <a:prstGeom prst="ellipse">
              <a:avLst/>
            </a:prstGeom>
            <a:gradFill rotWithShape="0">
              <a:gsLst>
                <a:gs pos="0">
                  <a:srgbClr val="FFFFFF"/>
                </a:gs>
                <a:gs pos="100000">
                  <a:srgbClr val="C1E4FF"/>
                </a:gs>
              </a:gsLst>
              <a:path path="circle">
                <a:fillToRect l="50000" t="50000" r="50000" b="50000"/>
              </a:path>
            </a:gradFill>
            <a:ln>
              <a:noFill/>
            </a:ln>
            <a:effectLst>
              <a:glow rad="165240">
                <a:srgbClr val="0072C7">
                  <a:alpha val="40000"/>
                </a:srgbClr>
              </a:glow>
            </a:effectLst>
          </p:spPr>
          <p:style>
            <a:lnRef idx="2">
              <a:schemeClr val="accent1">
                <a:shade val="50000"/>
              </a:schemeClr>
            </a:lnRef>
            <a:fillRef idx="1">
              <a:schemeClr val="accent1"/>
            </a:fillRef>
            <a:effectRef idx="0">
              <a:schemeClr val="accent1"/>
            </a:effectRef>
            <a:fontRef idx="minor"/>
          </p:style>
        </p:sp>
      </p:grpSp>
      <p:grpSp>
        <p:nvGrpSpPr>
          <p:cNvPr id="15" name="Group 25"/>
          <p:cNvGrpSpPr/>
          <p:nvPr/>
        </p:nvGrpSpPr>
        <p:grpSpPr>
          <a:xfrm>
            <a:off x="1952280" y="833400"/>
            <a:ext cx="2676600" cy="2718720"/>
            <a:chOff x="1952280" y="833400"/>
            <a:chExt cx="2676600" cy="2718720"/>
          </a:xfrm>
        </p:grpSpPr>
        <p:sp>
          <p:nvSpPr>
            <p:cNvPr id="16" name="Oval 28"/>
            <p:cNvSpPr/>
            <p:nvPr/>
          </p:nvSpPr>
          <p:spPr>
            <a:xfrm>
              <a:off x="1952280" y="833400"/>
              <a:ext cx="2676600" cy="2718720"/>
            </a:xfrm>
            <a:prstGeom prst="ellipse">
              <a:avLst/>
            </a:prstGeom>
            <a:noFill/>
            <a:ln w="111125">
              <a:solidFill>
                <a:srgbClr val="FFFFFF">
                  <a:alpha val="6000"/>
                </a:srgbClr>
              </a:solidFill>
            </a:ln>
          </p:spPr>
          <p:style>
            <a:lnRef idx="2">
              <a:schemeClr val="accent1">
                <a:shade val="50000"/>
              </a:schemeClr>
            </a:lnRef>
            <a:fillRef idx="1">
              <a:schemeClr val="accent1"/>
            </a:fillRef>
            <a:effectRef idx="0">
              <a:schemeClr val="accent1"/>
            </a:effectRef>
            <a:fontRef idx="minor"/>
          </p:style>
        </p:sp>
        <p:sp>
          <p:nvSpPr>
            <p:cNvPr id="17" name="Straight Connector 29"/>
            <p:cNvSpPr/>
            <p:nvPr/>
          </p:nvSpPr>
          <p:spPr>
            <a:xfrm>
              <a:off x="2125080" y="1027440"/>
              <a:ext cx="2332440" cy="2332440"/>
            </a:xfrm>
            <a:prstGeom prst="line">
              <a:avLst/>
            </a:prstGeom>
            <a:ln>
              <a:solidFill>
                <a:srgbClr val="E7E6E6">
                  <a:alpha val="30000"/>
                </a:srgbClr>
              </a:solidFill>
            </a:ln>
          </p:spPr>
          <p:style>
            <a:lnRef idx="1">
              <a:schemeClr val="accent1"/>
            </a:lnRef>
            <a:fillRef idx="0">
              <a:schemeClr val="accent1"/>
            </a:fillRef>
            <a:effectRef idx="0">
              <a:schemeClr val="accent1"/>
            </a:effectRef>
            <a:fontRef idx="minor"/>
          </p:style>
        </p:sp>
      </p:grpSp>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1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18"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419"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420" name="Picture 1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p:blipFill>
        <p:spPr>
          <a:xfrm>
            <a:off x="10720440" y="162720"/>
            <a:ext cx="1306440" cy="502920"/>
          </a:xfrm>
          <a:prstGeom prst="rect">
            <a:avLst/>
          </a:prstGeom>
          <a:ln w="0">
            <a:noFill/>
          </a:ln>
        </p:spPr>
      </p:pic>
      <p:sp>
        <p:nvSpPr>
          <p:cNvPr id="421"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4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42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60"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461"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462" name="Picture 1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p:blipFill>
        <p:spPr>
          <a:xfrm>
            <a:off x="10720440" y="162720"/>
            <a:ext cx="1306440" cy="502920"/>
          </a:xfrm>
          <a:prstGeom prst="rect">
            <a:avLst/>
          </a:prstGeom>
          <a:ln w="0">
            <a:noFill/>
          </a:ln>
        </p:spPr>
      </p:pic>
      <p:sp>
        <p:nvSpPr>
          <p:cNvPr id="463"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464" name="Straight Connector 5"/>
          <p:cNvSpPr/>
          <p:nvPr/>
        </p:nvSpPr>
        <p:spPr>
          <a:xfrm>
            <a:off x="6016680" y="1406160"/>
            <a:ext cx="360" cy="4493160"/>
          </a:xfrm>
          <a:prstGeom prst="line">
            <a:avLst/>
          </a:prstGeom>
          <a:ln>
            <a:solidFill>
              <a:srgbClr val="D9D9D9"/>
            </a:solidFill>
            <a:headEnd type="triangle" w="med" len="med"/>
            <a:tailEnd type="triangle" w="med" len="med"/>
          </a:ln>
        </p:spPr>
        <p:style>
          <a:lnRef idx="1">
            <a:schemeClr val="accent1"/>
          </a:lnRef>
          <a:fillRef idx="0">
            <a:schemeClr val="accent1"/>
          </a:fillRef>
          <a:effectRef idx="0">
            <a:schemeClr val="accent1"/>
          </a:effectRef>
          <a:fontRef idx="minor"/>
        </p:style>
      </p:sp>
      <p:sp>
        <p:nvSpPr>
          <p:cNvPr id="465" name="Straight Connector 7"/>
          <p:cNvSpPr/>
          <p:nvPr/>
        </p:nvSpPr>
        <p:spPr>
          <a:xfrm flipH="1">
            <a:off x="432000" y="3652560"/>
            <a:ext cx="11169360" cy="360"/>
          </a:xfrm>
          <a:prstGeom prst="line">
            <a:avLst/>
          </a:prstGeom>
          <a:ln>
            <a:solidFill>
              <a:srgbClr val="D9D9D9"/>
            </a:solidFill>
            <a:headEnd type="triangle" w="med" len="med"/>
            <a:tailEnd type="triangle" w="med" len="med"/>
          </a:ln>
        </p:spPr>
        <p:style>
          <a:lnRef idx="1">
            <a:schemeClr val="accent1"/>
          </a:lnRef>
          <a:fillRef idx="0">
            <a:schemeClr val="accent1"/>
          </a:fillRef>
          <a:effectRef idx="0">
            <a:schemeClr val="accent1"/>
          </a:effectRef>
          <a:fontRef idx="minor"/>
        </p:style>
      </p:sp>
      <p:sp>
        <p:nvSpPr>
          <p:cNvPr id="46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467"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04"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05"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506" name="Picture 1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p:blipFill>
        <p:spPr>
          <a:xfrm>
            <a:off x="10720440" y="162720"/>
            <a:ext cx="1306440" cy="502920"/>
          </a:xfrm>
          <a:prstGeom prst="rect">
            <a:avLst/>
          </a:prstGeom>
          <a:ln w="0">
            <a:noFill/>
          </a:ln>
        </p:spPr>
      </p:pic>
      <p:sp>
        <p:nvSpPr>
          <p:cNvPr id="507"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508" name="Freeform: Shape 13"/>
          <p:cNvSpPr/>
          <p:nvPr/>
        </p:nvSpPr>
        <p:spPr>
          <a:xfrm flipH="1">
            <a:off x="4029480" y="1945800"/>
            <a:ext cx="252360" cy="282600"/>
          </a:xfrm>
          <a:custGeom>
            <a:avLst/>
            <a:gdLst/>
            <a:ahLst/>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3175">
            <a:solidFill>
              <a:srgbClr val="FFFFFF"/>
            </a:solidFill>
          </a:ln>
          <a:effectLst>
            <a:glow rad="165240">
              <a:srgbClr val="FFFFFF">
                <a:alpha val="9000"/>
              </a:srgbClr>
            </a:glow>
          </a:effectLst>
        </p:spPr>
        <p:style>
          <a:lnRef idx="2">
            <a:schemeClr val="accent1">
              <a:shade val="50000"/>
            </a:schemeClr>
          </a:lnRef>
          <a:fillRef idx="1">
            <a:schemeClr val="accent1"/>
          </a:fillRef>
          <a:effectRef idx="0">
            <a:schemeClr val="accent1"/>
          </a:effectRef>
          <a:fontRef idx="minor"/>
        </p:style>
      </p:sp>
      <p:sp>
        <p:nvSpPr>
          <p:cNvPr id="509" name="Freeform: Shape 14"/>
          <p:cNvSpPr/>
          <p:nvPr/>
        </p:nvSpPr>
        <p:spPr>
          <a:xfrm flipH="1">
            <a:off x="7904160" y="1945800"/>
            <a:ext cx="252360" cy="282600"/>
          </a:xfrm>
          <a:custGeom>
            <a:avLst/>
            <a:gdLst/>
            <a:ahLst/>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3175">
            <a:solidFill>
              <a:srgbClr val="FFFFFF"/>
            </a:solidFill>
          </a:ln>
          <a:effectLst>
            <a:glow rad="165240">
              <a:srgbClr val="FFFFFF">
                <a:alpha val="9000"/>
              </a:srgbClr>
            </a:glow>
          </a:effectLst>
        </p:spPr>
        <p:style>
          <a:lnRef idx="2">
            <a:schemeClr val="accent1">
              <a:shade val="50000"/>
            </a:schemeClr>
          </a:lnRef>
          <a:fillRef idx="1">
            <a:schemeClr val="accent1"/>
          </a:fillRef>
          <a:effectRef idx="0">
            <a:schemeClr val="accent1"/>
          </a:effectRef>
          <a:fontRef idx="minor"/>
        </p:style>
      </p:sp>
      <p:sp>
        <p:nvSpPr>
          <p:cNvPr id="51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511"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48"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49"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550" name="Picture 1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p:blipFill>
        <p:spPr>
          <a:xfrm>
            <a:off x="10720440" y="162720"/>
            <a:ext cx="1306440" cy="502920"/>
          </a:xfrm>
          <a:prstGeom prst="rect">
            <a:avLst/>
          </a:prstGeom>
          <a:ln w="0">
            <a:noFill/>
          </a:ln>
        </p:spPr>
      </p:pic>
      <p:sp>
        <p:nvSpPr>
          <p:cNvPr id="551"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55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55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90"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91"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592" name="Picture 1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p:blipFill>
        <p:spPr>
          <a:xfrm>
            <a:off x="10720440" y="162720"/>
            <a:ext cx="1306440" cy="502920"/>
          </a:xfrm>
          <a:prstGeom prst="rect">
            <a:avLst/>
          </a:prstGeom>
          <a:ln w="0">
            <a:noFill/>
          </a:ln>
        </p:spPr>
      </p:pic>
      <p:sp>
        <p:nvSpPr>
          <p:cNvPr id="593"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594" name="Straight Arrow Connector 12"/>
          <p:cNvSpPr/>
          <p:nvPr/>
        </p:nvSpPr>
        <p:spPr>
          <a:xfrm>
            <a:off x="606600" y="3866760"/>
            <a:ext cx="10992960" cy="360"/>
          </a:xfrm>
          <a:custGeom>
            <a:avLst/>
            <a:gdLst/>
            <a:ahLst/>
            <a:cxnLst/>
            <a:rect l="l" t="t" r="r" b="b"/>
            <a:pathLst>
              <a:path w="21600" h="21600">
                <a:moveTo>
                  <a:pt x="0" y="0"/>
                </a:moveTo>
                <a:lnTo>
                  <a:pt x="21600" y="21600"/>
                </a:lnTo>
              </a:path>
            </a:pathLst>
          </a:custGeom>
          <a:noFill/>
          <a:ln>
            <a:solidFill>
              <a:srgbClr val="BFBFBF"/>
            </a:solidFill>
            <a:tailEnd type="triangle" w="med" len="med"/>
          </a:ln>
        </p:spPr>
        <p:style>
          <a:lnRef idx="1">
            <a:schemeClr val="accent1"/>
          </a:lnRef>
          <a:fillRef idx="0">
            <a:schemeClr val="accent1"/>
          </a:fillRef>
          <a:effectRef idx="0">
            <a:schemeClr val="accent1"/>
          </a:effectRef>
          <a:fontRef idx="minor"/>
        </p:style>
      </p:sp>
      <p:sp>
        <p:nvSpPr>
          <p:cNvPr id="5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596"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33"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634"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635" name="Picture 1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p:blipFill>
        <p:spPr>
          <a:xfrm>
            <a:off x="10720440" y="162720"/>
            <a:ext cx="1306440" cy="502920"/>
          </a:xfrm>
          <a:prstGeom prst="rect">
            <a:avLst/>
          </a:prstGeom>
          <a:ln w="0">
            <a:noFill/>
          </a:ln>
        </p:spPr>
      </p:pic>
      <p:sp>
        <p:nvSpPr>
          <p:cNvPr id="636"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6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638"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75"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676"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677" name="Picture 1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p:blipFill>
        <p:spPr>
          <a:xfrm>
            <a:off x="10720440" y="162720"/>
            <a:ext cx="1306440" cy="502920"/>
          </a:xfrm>
          <a:prstGeom prst="rect">
            <a:avLst/>
          </a:prstGeom>
          <a:ln w="0">
            <a:noFill/>
          </a:ln>
        </p:spPr>
      </p:pic>
      <p:sp>
        <p:nvSpPr>
          <p:cNvPr id="678"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67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680"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7"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718"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9"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720" name="Rectangle 13"/>
          <p:cNvSpPr/>
          <p:nvPr/>
        </p:nvSpPr>
        <p:spPr>
          <a:xfrm>
            <a:off x="441360" y="3897000"/>
            <a:ext cx="5875200" cy="286092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721" name="Straight Connector 14"/>
          <p:cNvSpPr/>
          <p:nvPr/>
        </p:nvSpPr>
        <p:spPr>
          <a:xfrm>
            <a:off x="630900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722" name="Straight Connector 15"/>
          <p:cNvSpPr/>
          <p:nvPr/>
        </p:nvSpPr>
        <p:spPr>
          <a:xfrm>
            <a:off x="44100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7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724"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61" name="Rectangle 13" hidden="1"/>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762" name="Rectangle 9" hidden="1"/>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763" name="Picture 1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p:blipFill>
        <p:spPr>
          <a:xfrm>
            <a:off x="10720440" y="162720"/>
            <a:ext cx="1306440" cy="502920"/>
          </a:xfrm>
          <a:prstGeom prst="rect">
            <a:avLst/>
          </a:prstGeom>
          <a:ln w="0">
            <a:noFill/>
          </a:ln>
        </p:spPr>
      </p:pic>
      <p:sp>
        <p:nvSpPr>
          <p:cNvPr id="764" name="Rectangle 12" hidden="1"/>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765"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766" name="Rectangle 11"/>
          <p:cNvSpPr/>
          <p:nvPr/>
        </p:nvSpPr>
        <p:spPr>
          <a:xfrm>
            <a:off x="0" y="6704280"/>
            <a:ext cx="1218996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67" name="Rectangle 19"/>
          <p:cNvSpPr/>
          <p:nvPr/>
        </p:nvSpPr>
        <p:spPr>
          <a:xfrm>
            <a:off x="6894360" y="2378160"/>
            <a:ext cx="5006520" cy="438012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768" name="Rectangle 20"/>
          <p:cNvSpPr/>
          <p:nvPr/>
        </p:nvSpPr>
        <p:spPr>
          <a:xfrm>
            <a:off x="6894360" y="210600"/>
            <a:ext cx="5006520" cy="216540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p:style>
      </p:sp>
      <p:sp>
        <p:nvSpPr>
          <p:cNvPr id="769" name="Straight Connector 21"/>
          <p:cNvSpPr/>
          <p:nvPr/>
        </p:nvSpPr>
        <p:spPr>
          <a:xfrm>
            <a:off x="1190304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770" name="Straight Connector 22"/>
          <p:cNvSpPr/>
          <p:nvPr/>
        </p:nvSpPr>
        <p:spPr>
          <a:xfrm>
            <a:off x="1190304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pic>
        <p:nvPicPr>
          <p:cNvPr id="771" name="Picture 9"/>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Lst>
          </a:blip>
          <a:stretch/>
        </p:blipFill>
        <p:spPr>
          <a:xfrm>
            <a:off x="10272600" y="580680"/>
            <a:ext cx="1344600" cy="517320"/>
          </a:xfrm>
          <a:prstGeom prst="rect">
            <a:avLst/>
          </a:prstGeom>
          <a:ln w="0">
            <a:noFill/>
          </a:ln>
        </p:spPr>
      </p:pic>
      <p:sp>
        <p:nvSpPr>
          <p:cNvPr id="772" name="Straight Connector 24"/>
          <p:cNvSpPr/>
          <p:nvPr/>
        </p:nvSpPr>
        <p:spPr>
          <a:xfrm>
            <a:off x="689400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773" name="Oval 15"/>
          <p:cNvSpPr/>
          <p:nvPr/>
        </p:nvSpPr>
        <p:spPr>
          <a:xfrm>
            <a:off x="3004560" y="2917800"/>
            <a:ext cx="1020240" cy="1020240"/>
          </a:xfrm>
          <a:prstGeom prst="ellipse">
            <a:avLst/>
          </a:prstGeom>
          <a:noFill/>
          <a:ln w="3175">
            <a:solidFill>
              <a:srgbClr val="FFFFFF"/>
            </a:solidFill>
          </a:ln>
          <a:effectLst>
            <a:glow rad="165240">
              <a:srgbClr val="FFFFFF">
                <a:alpha val="9000"/>
              </a:srgbClr>
            </a:glow>
          </a:effectLst>
        </p:spPr>
        <p:style>
          <a:lnRef idx="2">
            <a:schemeClr val="accent1">
              <a:shade val="50000"/>
            </a:schemeClr>
          </a:lnRef>
          <a:fillRef idx="1">
            <a:schemeClr val="accent1"/>
          </a:fillRef>
          <a:effectRef idx="0">
            <a:schemeClr val="accent1"/>
          </a:effectRef>
          <a:fontRef idx="minor"/>
        </p:style>
      </p:sp>
      <p:sp>
        <p:nvSpPr>
          <p:cNvPr id="774" name="Oval 25"/>
          <p:cNvSpPr/>
          <p:nvPr/>
        </p:nvSpPr>
        <p:spPr>
          <a:xfrm>
            <a:off x="3477240" y="3390120"/>
            <a:ext cx="75600" cy="75600"/>
          </a:xfrm>
          <a:prstGeom prst="ellipse">
            <a:avLst/>
          </a:prstGeom>
          <a:gradFill rotWithShape="0">
            <a:gsLst>
              <a:gs pos="0">
                <a:srgbClr val="FFFFFF"/>
              </a:gs>
              <a:gs pos="100000">
                <a:srgbClr val="C1E4FF"/>
              </a:gs>
            </a:gsLst>
            <a:path path="circle">
              <a:fillToRect l="50000" t="50000" r="50000" b="50000"/>
            </a:path>
          </a:gradFill>
          <a:ln>
            <a:noFill/>
          </a:ln>
          <a:effectLst>
            <a:glow rad="165240">
              <a:srgbClr val="0072C7">
                <a:alpha val="40000"/>
              </a:srgbClr>
            </a:glow>
          </a:effectLst>
        </p:spPr>
        <p:style>
          <a:lnRef idx="2">
            <a:schemeClr val="accent1">
              <a:shade val="50000"/>
            </a:schemeClr>
          </a:lnRef>
          <a:fillRef idx="1">
            <a:schemeClr val="accent1"/>
          </a:fillRef>
          <a:effectRef idx="0">
            <a:schemeClr val="accent1"/>
          </a:effectRef>
          <a:fontRef idx="minor"/>
        </p:style>
      </p:sp>
      <p:sp>
        <p:nvSpPr>
          <p:cNvPr id="775" name="Oval 26"/>
          <p:cNvSpPr/>
          <p:nvPr/>
        </p:nvSpPr>
        <p:spPr>
          <a:xfrm>
            <a:off x="2176560" y="2068560"/>
            <a:ext cx="2676600" cy="2718720"/>
          </a:xfrm>
          <a:prstGeom prst="ellipse">
            <a:avLst/>
          </a:prstGeom>
          <a:noFill/>
          <a:ln w="111125">
            <a:solidFill>
              <a:srgbClr val="FFFFFF">
                <a:alpha val="6000"/>
              </a:srgbClr>
            </a:solidFill>
          </a:ln>
        </p:spPr>
        <p:style>
          <a:lnRef idx="2">
            <a:schemeClr val="accent1">
              <a:shade val="50000"/>
            </a:schemeClr>
          </a:lnRef>
          <a:fillRef idx="1">
            <a:schemeClr val="accent1"/>
          </a:fillRef>
          <a:effectRef idx="0">
            <a:schemeClr val="accent1"/>
          </a:effectRef>
          <a:fontRef idx="minor"/>
        </p:style>
      </p:sp>
      <p:sp>
        <p:nvSpPr>
          <p:cNvPr id="776" name="Oval 27"/>
          <p:cNvSpPr/>
          <p:nvPr/>
        </p:nvSpPr>
        <p:spPr>
          <a:xfrm>
            <a:off x="3497760" y="2018880"/>
            <a:ext cx="33840" cy="33840"/>
          </a:xfrm>
          <a:prstGeom prst="ellipse">
            <a:avLst/>
          </a:prstGeom>
          <a:gradFill rotWithShape="0">
            <a:gsLst>
              <a:gs pos="0">
                <a:srgbClr val="FFFFFF"/>
              </a:gs>
              <a:gs pos="100000">
                <a:srgbClr val="C1E4FF"/>
              </a:gs>
            </a:gsLst>
            <a:path path="circle">
              <a:fillToRect l="50000" t="50000" r="50000" b="50000"/>
            </a:path>
          </a:gradFill>
          <a:ln>
            <a:noFill/>
          </a:ln>
          <a:effectLst>
            <a:glow rad="165240">
              <a:srgbClr val="0072C7">
                <a:alpha val="40000"/>
              </a:srgbClr>
            </a:glow>
          </a:effectLst>
        </p:spPr>
        <p:style>
          <a:lnRef idx="2">
            <a:schemeClr val="accent1">
              <a:shade val="50000"/>
            </a:schemeClr>
          </a:lnRef>
          <a:fillRef idx="1">
            <a:schemeClr val="accent1"/>
          </a:fillRef>
          <a:effectRef idx="0">
            <a:schemeClr val="accent1"/>
          </a:effectRef>
          <a:fontRef idx="minor"/>
        </p:style>
      </p:sp>
      <p:sp>
        <p:nvSpPr>
          <p:cNvPr id="777" name="Oval 28"/>
          <p:cNvSpPr/>
          <p:nvPr/>
        </p:nvSpPr>
        <p:spPr>
          <a:xfrm>
            <a:off x="3438720" y="4710960"/>
            <a:ext cx="151920" cy="154440"/>
          </a:xfrm>
          <a:prstGeom prst="ellipse">
            <a:avLst/>
          </a:prstGeom>
          <a:noFill/>
          <a:ln w="3175">
            <a:solidFill>
              <a:srgbClr val="FFFFFF"/>
            </a:solidFill>
          </a:ln>
          <a:effectLst>
            <a:glow rad="114480">
              <a:srgbClr val="FFFFFF">
                <a:alpha val="15000"/>
              </a:srgbClr>
            </a:glow>
          </a:effectLst>
        </p:spPr>
        <p:style>
          <a:lnRef idx="2">
            <a:schemeClr val="accent1">
              <a:shade val="50000"/>
            </a:schemeClr>
          </a:lnRef>
          <a:fillRef idx="1">
            <a:schemeClr val="accent1"/>
          </a:fillRef>
          <a:effectRef idx="0">
            <a:schemeClr val="accent1"/>
          </a:effectRef>
          <a:fontRef idx="minor"/>
        </p:style>
      </p:sp>
      <p:sp>
        <p:nvSpPr>
          <p:cNvPr id="778" name="Straight Connector 29"/>
          <p:cNvSpPr/>
          <p:nvPr/>
        </p:nvSpPr>
        <p:spPr>
          <a:xfrm flipV="1">
            <a:off x="2874240" y="4154400"/>
            <a:ext cx="1269720" cy="1269720"/>
          </a:xfrm>
          <a:prstGeom prst="line">
            <a:avLst/>
          </a:prstGeom>
          <a:ln>
            <a:solidFill>
              <a:srgbClr val="E7E6E6">
                <a:alpha val="30000"/>
              </a:srgbClr>
            </a:solidFill>
          </a:ln>
        </p:spPr>
        <p:style>
          <a:lnRef idx="1">
            <a:schemeClr val="accent1"/>
          </a:lnRef>
          <a:fillRef idx="0">
            <a:schemeClr val="accent1"/>
          </a:fillRef>
          <a:effectRef idx="0">
            <a:schemeClr val="accent1"/>
          </a:effectRef>
          <a:fontRef idx="minor"/>
        </p:style>
      </p:sp>
      <p:sp>
        <p:nvSpPr>
          <p:cNvPr id="779" name="Straight Connector 31"/>
          <p:cNvSpPr/>
          <p:nvPr/>
        </p:nvSpPr>
        <p:spPr>
          <a:xfrm flipH="1" flipV="1">
            <a:off x="2874240" y="1401480"/>
            <a:ext cx="1269720" cy="1270080"/>
          </a:xfrm>
          <a:prstGeom prst="line">
            <a:avLst/>
          </a:prstGeom>
          <a:ln>
            <a:solidFill>
              <a:srgbClr val="E7E6E6">
                <a:alpha val="30000"/>
              </a:srgbClr>
            </a:solidFill>
          </a:ln>
        </p:spPr>
        <p:style>
          <a:lnRef idx="1">
            <a:schemeClr val="accent1"/>
          </a:lnRef>
          <a:fillRef idx="0">
            <a:schemeClr val="accent1"/>
          </a:fillRef>
          <a:effectRef idx="0">
            <a:schemeClr val="accent1"/>
          </a:effectRef>
          <a:fontRef idx="minor"/>
        </p:style>
      </p:sp>
      <p:sp>
        <p:nvSpPr>
          <p:cNvPr id="78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781"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18"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819"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820" name="Picture 1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p:blipFill>
        <p:spPr>
          <a:xfrm>
            <a:off x="10720440" y="162720"/>
            <a:ext cx="1306440" cy="502920"/>
          </a:xfrm>
          <a:prstGeom prst="rect">
            <a:avLst/>
          </a:prstGeom>
          <a:ln w="0">
            <a:noFill/>
          </a:ln>
        </p:spPr>
      </p:pic>
      <p:sp>
        <p:nvSpPr>
          <p:cNvPr id="821"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8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82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6"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7"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8"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pic>
        <p:nvPicPr>
          <p:cNvPr id="59" name="Picture 30"/>
          <p:cNvPicPr/>
          <p:nvPr/>
        </p:nvPicPr>
        <p:blipFill>
          <a:blip r:embed="rId14"/>
          <a:stretch/>
        </p:blipFill>
        <p:spPr>
          <a:xfrm>
            <a:off x="1486080" y="799200"/>
            <a:ext cx="10703520" cy="6193800"/>
          </a:xfrm>
          <a:prstGeom prst="rect">
            <a:avLst/>
          </a:prstGeom>
          <a:ln w="0">
            <a:noFill/>
          </a:ln>
        </p:spPr>
      </p:pic>
      <p:sp>
        <p:nvSpPr>
          <p:cNvPr id="60" name="Straight Connector 45"/>
          <p:cNvSpPr/>
          <p:nvPr/>
        </p:nvSpPr>
        <p:spPr>
          <a:xfrm>
            <a:off x="5450040" y="1230840"/>
            <a:ext cx="360" cy="54723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61" name="Straight Connector 49"/>
          <p:cNvSpPr/>
          <p:nvPr/>
        </p:nvSpPr>
        <p:spPr>
          <a:xfrm>
            <a:off x="441000" y="1230840"/>
            <a:ext cx="360" cy="54723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6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6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860" name="Rectangle 13" hidden="1"/>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861" name="Rectangle 9" hidden="1"/>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62" name="Rectangle 12" hidden="1"/>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863"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864" name="Rectangle 11"/>
          <p:cNvSpPr/>
          <p:nvPr/>
        </p:nvSpPr>
        <p:spPr>
          <a:xfrm>
            <a:off x="0" y="6704280"/>
            <a:ext cx="1218996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65" name="Rectangle 19"/>
          <p:cNvSpPr/>
          <p:nvPr/>
        </p:nvSpPr>
        <p:spPr>
          <a:xfrm>
            <a:off x="6894360" y="3897000"/>
            <a:ext cx="5006520" cy="286092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866" name="Rectangle 20"/>
          <p:cNvSpPr/>
          <p:nvPr/>
        </p:nvSpPr>
        <p:spPr>
          <a:xfrm>
            <a:off x="6894360" y="210600"/>
            <a:ext cx="5006520" cy="369252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p:style>
      </p:sp>
      <p:sp>
        <p:nvSpPr>
          <p:cNvPr id="867" name="Straight Connector 21"/>
          <p:cNvSpPr/>
          <p:nvPr/>
        </p:nvSpPr>
        <p:spPr>
          <a:xfrm>
            <a:off x="1190304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868" name="Straight Connector 22"/>
          <p:cNvSpPr/>
          <p:nvPr/>
        </p:nvSpPr>
        <p:spPr>
          <a:xfrm>
            <a:off x="1190304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869" name="Straight Connector 24"/>
          <p:cNvSpPr/>
          <p:nvPr/>
        </p:nvSpPr>
        <p:spPr>
          <a:xfrm>
            <a:off x="689400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87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871"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08" name="Rectangle 13" hidden="1"/>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909" name="Rectangle 9" hidden="1"/>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10" name="Rectangle 12" hidden="1"/>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911"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912" name="Rectangle 11"/>
          <p:cNvSpPr/>
          <p:nvPr/>
        </p:nvSpPr>
        <p:spPr>
          <a:xfrm>
            <a:off x="0" y="6704280"/>
            <a:ext cx="1218996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13" name="Rectangle 19"/>
          <p:cNvSpPr/>
          <p:nvPr/>
        </p:nvSpPr>
        <p:spPr>
          <a:xfrm>
            <a:off x="6894360" y="2378160"/>
            <a:ext cx="5006520" cy="438012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914" name="Rectangle 20"/>
          <p:cNvSpPr/>
          <p:nvPr/>
        </p:nvSpPr>
        <p:spPr>
          <a:xfrm>
            <a:off x="6894360" y="210600"/>
            <a:ext cx="5006520" cy="216540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p:style>
      </p:sp>
      <p:sp>
        <p:nvSpPr>
          <p:cNvPr id="915" name="Straight Connector 21"/>
          <p:cNvSpPr/>
          <p:nvPr/>
        </p:nvSpPr>
        <p:spPr>
          <a:xfrm>
            <a:off x="1190304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916" name="Straight Connector 22"/>
          <p:cNvSpPr/>
          <p:nvPr/>
        </p:nvSpPr>
        <p:spPr>
          <a:xfrm>
            <a:off x="1190304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917" name="Straight Connector 24"/>
          <p:cNvSpPr/>
          <p:nvPr/>
        </p:nvSpPr>
        <p:spPr>
          <a:xfrm>
            <a:off x="689400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9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91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56"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957"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958" name="Picture 11"/>
          <p:cNvPicPr/>
          <p:nvPr/>
        </p:nvPicPr>
        <p:blipFill>
          <a:blip r:embed="rId14">
            <a:extLst>
              <a:ext uri="{BEBA8EAE-BF5A-486C-A8C5-ECC9F3942E4B}">
                <a14:imgProps xmlns:a14="http://schemas.microsoft.com/office/drawing/2010/main">
                  <a14:imgLayer>
                    <a14:imgEffect>
                      <a14:brightnessContrast bright="100000"/>
                    </a14:imgEffect>
                  </a14:imgLayer>
                </a14:imgProps>
              </a:ext>
            </a:extLst>
          </a:blip>
          <a:stretch/>
        </p:blipFill>
        <p:spPr>
          <a:xfrm>
            <a:off x="10720440" y="162720"/>
            <a:ext cx="1306440" cy="502920"/>
          </a:xfrm>
          <a:prstGeom prst="rect">
            <a:avLst/>
          </a:prstGeom>
          <a:ln w="0">
            <a:noFill/>
          </a:ln>
        </p:spPr>
      </p:pic>
      <p:sp>
        <p:nvSpPr>
          <p:cNvPr id="959"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96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961"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100" name="Rectangle 13" hidden="1"/>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01" name="Rectangle 9" hidden="1"/>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2" name="Rectangle 12" hidden="1"/>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103"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104" name="Rectangle 11"/>
          <p:cNvSpPr/>
          <p:nvPr/>
        </p:nvSpPr>
        <p:spPr>
          <a:xfrm>
            <a:off x="0" y="6704280"/>
            <a:ext cx="1218996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5" name="Rectangle 19"/>
          <p:cNvSpPr/>
          <p:nvPr/>
        </p:nvSpPr>
        <p:spPr>
          <a:xfrm>
            <a:off x="6894360" y="3897000"/>
            <a:ext cx="5006520" cy="286092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106" name="Rectangle 20"/>
          <p:cNvSpPr/>
          <p:nvPr/>
        </p:nvSpPr>
        <p:spPr>
          <a:xfrm>
            <a:off x="6894360" y="210600"/>
            <a:ext cx="5006520" cy="369252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p:style>
      </p:sp>
      <p:sp>
        <p:nvSpPr>
          <p:cNvPr id="107" name="Straight Connector 21"/>
          <p:cNvSpPr/>
          <p:nvPr/>
        </p:nvSpPr>
        <p:spPr>
          <a:xfrm>
            <a:off x="1190304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108" name="Straight Connector 22"/>
          <p:cNvSpPr/>
          <p:nvPr/>
        </p:nvSpPr>
        <p:spPr>
          <a:xfrm>
            <a:off x="1190304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109" name="Straight Connector 24"/>
          <p:cNvSpPr/>
          <p:nvPr/>
        </p:nvSpPr>
        <p:spPr>
          <a:xfrm>
            <a:off x="689400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11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111"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8"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49"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50" name="Picture 1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p:blipFill>
        <p:spPr>
          <a:xfrm>
            <a:off x="10720440" y="162720"/>
            <a:ext cx="1306440" cy="502920"/>
          </a:xfrm>
          <a:prstGeom prst="rect">
            <a:avLst/>
          </a:prstGeom>
          <a:ln w="0">
            <a:noFill/>
          </a:ln>
        </p:spPr>
      </p:pic>
      <p:sp>
        <p:nvSpPr>
          <p:cNvPr id="151"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15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15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0"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91"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2"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19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194"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1"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32"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233" name="Picture 1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p:blipFill>
        <p:spPr>
          <a:xfrm>
            <a:off x="10720440" y="162720"/>
            <a:ext cx="1306440" cy="502920"/>
          </a:xfrm>
          <a:prstGeom prst="rect">
            <a:avLst/>
          </a:prstGeom>
          <a:ln w="0">
            <a:noFill/>
          </a:ln>
        </p:spPr>
      </p:pic>
      <p:sp>
        <p:nvSpPr>
          <p:cNvPr id="234"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grpSp>
        <p:nvGrpSpPr>
          <p:cNvPr id="235" name="Group 1"/>
          <p:cNvGrpSpPr/>
          <p:nvPr/>
        </p:nvGrpSpPr>
        <p:grpSpPr>
          <a:xfrm>
            <a:off x="441000" y="3136680"/>
            <a:ext cx="5009400" cy="3566520"/>
            <a:chOff x="441000" y="3136680"/>
            <a:chExt cx="5009400" cy="3566520"/>
          </a:xfrm>
        </p:grpSpPr>
        <p:sp>
          <p:nvSpPr>
            <p:cNvPr id="236" name="Straight Connector 45"/>
            <p:cNvSpPr/>
            <p:nvPr/>
          </p:nvSpPr>
          <p:spPr>
            <a:xfrm>
              <a:off x="5450040" y="3136680"/>
              <a:ext cx="360" cy="356652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237" name="Straight Connector 49"/>
            <p:cNvSpPr/>
            <p:nvPr/>
          </p:nvSpPr>
          <p:spPr>
            <a:xfrm>
              <a:off x="441000" y="3136680"/>
              <a:ext cx="360" cy="356652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grpSp>
      <p:sp>
        <p:nvSpPr>
          <p:cNvPr id="238" name="Oval 21"/>
          <p:cNvSpPr/>
          <p:nvPr/>
        </p:nvSpPr>
        <p:spPr>
          <a:xfrm>
            <a:off x="7101360" y="773640"/>
            <a:ext cx="1213920" cy="1213920"/>
          </a:xfrm>
          <a:prstGeom prst="ellipse">
            <a:avLst/>
          </a:prstGeom>
          <a:noFill/>
          <a:ln w="111125">
            <a:solidFill>
              <a:srgbClr val="FFFFFF">
                <a:alpha val="6000"/>
              </a:srgbClr>
            </a:solidFill>
          </a:ln>
        </p:spPr>
        <p:style>
          <a:lnRef idx="2">
            <a:schemeClr val="accent1">
              <a:shade val="50000"/>
            </a:schemeClr>
          </a:lnRef>
          <a:fillRef idx="1">
            <a:schemeClr val="accent1"/>
          </a:fillRef>
          <a:effectRef idx="0">
            <a:schemeClr val="accent1"/>
          </a:effectRef>
          <a:fontRef idx="minor"/>
        </p:style>
      </p:sp>
      <p:sp>
        <p:nvSpPr>
          <p:cNvPr id="239" name="Oval 25"/>
          <p:cNvSpPr/>
          <p:nvPr/>
        </p:nvSpPr>
        <p:spPr>
          <a:xfrm>
            <a:off x="9232200" y="773640"/>
            <a:ext cx="1213920" cy="1213920"/>
          </a:xfrm>
          <a:prstGeom prst="ellipse">
            <a:avLst/>
          </a:prstGeom>
          <a:noFill/>
          <a:ln w="3175">
            <a:solidFill>
              <a:srgbClr val="262626"/>
            </a:solidFill>
          </a:ln>
        </p:spPr>
        <p:style>
          <a:lnRef idx="2">
            <a:schemeClr val="accent1">
              <a:shade val="50000"/>
            </a:schemeClr>
          </a:lnRef>
          <a:fillRef idx="1">
            <a:schemeClr val="accent1"/>
          </a:fillRef>
          <a:effectRef idx="0">
            <a:schemeClr val="accent1"/>
          </a:effectRef>
          <a:fontRef idx="minor"/>
        </p:style>
      </p:sp>
      <p:sp>
        <p:nvSpPr>
          <p:cNvPr id="240" name="Oval 29"/>
          <p:cNvSpPr/>
          <p:nvPr/>
        </p:nvSpPr>
        <p:spPr>
          <a:xfrm>
            <a:off x="7100280" y="3771000"/>
            <a:ext cx="1213920" cy="1213920"/>
          </a:xfrm>
          <a:prstGeom prst="ellipse">
            <a:avLst/>
          </a:prstGeom>
          <a:noFill/>
          <a:ln w="3175">
            <a:solidFill>
              <a:srgbClr val="FFFFFF"/>
            </a:solidFill>
          </a:ln>
          <a:effectLst>
            <a:glow rad="165240">
              <a:srgbClr val="FFFFFF">
                <a:alpha val="9000"/>
              </a:srgbClr>
            </a:glow>
          </a:effectLst>
        </p:spPr>
        <p:style>
          <a:lnRef idx="2">
            <a:schemeClr val="accent1">
              <a:shade val="50000"/>
            </a:schemeClr>
          </a:lnRef>
          <a:fillRef idx="1">
            <a:schemeClr val="accent1"/>
          </a:fillRef>
          <a:effectRef idx="0">
            <a:schemeClr val="accent1"/>
          </a:effectRef>
          <a:fontRef idx="minor"/>
        </p:style>
      </p:sp>
      <p:sp>
        <p:nvSpPr>
          <p:cNvPr id="241" name="Oval 39"/>
          <p:cNvSpPr/>
          <p:nvPr/>
        </p:nvSpPr>
        <p:spPr>
          <a:xfrm>
            <a:off x="9231120" y="3771000"/>
            <a:ext cx="1213920" cy="1213920"/>
          </a:xfrm>
          <a:prstGeom prst="ellipse">
            <a:avLst/>
          </a:prstGeom>
          <a:noFill/>
          <a:ln w="111125">
            <a:solidFill>
              <a:srgbClr val="FFFFFF">
                <a:alpha val="6000"/>
              </a:srgbClr>
            </a:solidFill>
          </a:ln>
        </p:spPr>
        <p:style>
          <a:lnRef idx="2">
            <a:schemeClr val="accent1">
              <a:shade val="50000"/>
            </a:schemeClr>
          </a:lnRef>
          <a:fillRef idx="1">
            <a:schemeClr val="accent1"/>
          </a:fillRef>
          <a:effectRef idx="0">
            <a:schemeClr val="accent1"/>
          </a:effectRef>
          <a:fontRef idx="minor"/>
        </p:style>
      </p:sp>
      <p:sp>
        <p:nvSpPr>
          <p:cNvPr id="242" name="Oval 30"/>
          <p:cNvSpPr/>
          <p:nvPr/>
        </p:nvSpPr>
        <p:spPr>
          <a:xfrm>
            <a:off x="9839160" y="3753000"/>
            <a:ext cx="33840" cy="33840"/>
          </a:xfrm>
          <a:prstGeom prst="ellipse">
            <a:avLst/>
          </a:prstGeom>
          <a:gradFill rotWithShape="0">
            <a:gsLst>
              <a:gs pos="0">
                <a:srgbClr val="FFFFFF"/>
              </a:gs>
              <a:gs pos="100000">
                <a:srgbClr val="C1E4FF"/>
              </a:gs>
            </a:gsLst>
            <a:path path="circle">
              <a:fillToRect l="50000" t="50000" r="50000" b="50000"/>
            </a:path>
          </a:gradFill>
          <a:ln>
            <a:noFill/>
          </a:ln>
          <a:effectLst>
            <a:glow rad="165240">
              <a:srgbClr val="0072C7">
                <a:alpha val="40000"/>
              </a:srgbClr>
            </a:glow>
          </a:effectLst>
        </p:spPr>
        <p:style>
          <a:lnRef idx="2">
            <a:schemeClr val="accent1">
              <a:shade val="50000"/>
            </a:schemeClr>
          </a:lnRef>
          <a:fillRef idx="1">
            <a:schemeClr val="accent1"/>
          </a:fillRef>
          <a:effectRef idx="0">
            <a:schemeClr val="accent1"/>
          </a:effectRef>
          <a:fontRef idx="minor"/>
        </p:style>
      </p:sp>
      <p:sp>
        <p:nvSpPr>
          <p:cNvPr id="243" name="Oval 31"/>
          <p:cNvSpPr/>
          <p:nvPr/>
        </p:nvSpPr>
        <p:spPr>
          <a:xfrm>
            <a:off x="8293320" y="1345680"/>
            <a:ext cx="33840" cy="33840"/>
          </a:xfrm>
          <a:prstGeom prst="ellipse">
            <a:avLst/>
          </a:prstGeom>
          <a:gradFill rotWithShape="0">
            <a:gsLst>
              <a:gs pos="0">
                <a:srgbClr val="FFFFFF"/>
              </a:gs>
              <a:gs pos="100000">
                <a:srgbClr val="C1E4FF"/>
              </a:gs>
            </a:gsLst>
            <a:path path="circle">
              <a:fillToRect l="50000" t="50000" r="50000" b="50000"/>
            </a:path>
          </a:gradFill>
          <a:ln>
            <a:noFill/>
          </a:ln>
          <a:effectLst>
            <a:glow rad="165240">
              <a:srgbClr val="0072C7">
                <a:alpha val="40000"/>
              </a:srgbClr>
            </a:glow>
          </a:effectLst>
        </p:spPr>
        <p:style>
          <a:lnRef idx="2">
            <a:schemeClr val="accent1">
              <a:shade val="50000"/>
            </a:schemeClr>
          </a:lnRef>
          <a:fillRef idx="1">
            <a:schemeClr val="accent1"/>
          </a:fillRef>
          <a:effectRef idx="0">
            <a:schemeClr val="accent1"/>
          </a:effectRef>
          <a:fontRef idx="minor"/>
        </p:style>
      </p:sp>
      <p:sp>
        <p:nvSpPr>
          <p:cNvPr id="2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245"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2"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83"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284" name="Picture 1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p:blipFill>
        <p:spPr>
          <a:xfrm>
            <a:off x="10720440" y="162720"/>
            <a:ext cx="1306440" cy="502920"/>
          </a:xfrm>
          <a:prstGeom prst="rect">
            <a:avLst/>
          </a:prstGeom>
          <a:ln w="0">
            <a:noFill/>
          </a:ln>
        </p:spPr>
      </p:pic>
      <p:sp>
        <p:nvSpPr>
          <p:cNvPr id="285"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286" name="Oval 30"/>
          <p:cNvSpPr/>
          <p:nvPr/>
        </p:nvSpPr>
        <p:spPr>
          <a:xfrm>
            <a:off x="5958000" y="2284560"/>
            <a:ext cx="1469520" cy="1469520"/>
          </a:xfrm>
          <a:prstGeom prst="ellipse">
            <a:avLst/>
          </a:prstGeom>
          <a:noFill/>
          <a:ln w="3175">
            <a:solidFill>
              <a:srgbClr val="FFFFFF"/>
            </a:solidFill>
          </a:ln>
          <a:effectLst>
            <a:glow rad="165240">
              <a:srgbClr val="FFFFFF">
                <a:alpha val="9000"/>
              </a:srgbClr>
            </a:glow>
          </a:effectLst>
        </p:spPr>
        <p:style>
          <a:lnRef idx="2">
            <a:schemeClr val="accent1">
              <a:shade val="50000"/>
            </a:schemeClr>
          </a:lnRef>
          <a:fillRef idx="1">
            <a:schemeClr val="accent1"/>
          </a:fillRef>
          <a:effectRef idx="0">
            <a:schemeClr val="accent1"/>
          </a:effectRef>
          <a:fontRef idx="minor"/>
        </p:style>
      </p:sp>
      <p:sp>
        <p:nvSpPr>
          <p:cNvPr id="287" name="Oval 31"/>
          <p:cNvSpPr/>
          <p:nvPr/>
        </p:nvSpPr>
        <p:spPr>
          <a:xfrm>
            <a:off x="7943760" y="2284560"/>
            <a:ext cx="1469520" cy="1469520"/>
          </a:xfrm>
          <a:prstGeom prst="ellipse">
            <a:avLst/>
          </a:prstGeom>
          <a:noFill/>
          <a:ln w="111125">
            <a:solidFill>
              <a:srgbClr val="FFFFFF">
                <a:alpha val="6000"/>
              </a:srgbClr>
            </a:solidFill>
          </a:ln>
        </p:spPr>
        <p:style>
          <a:lnRef idx="2">
            <a:schemeClr val="accent1">
              <a:shade val="50000"/>
            </a:schemeClr>
          </a:lnRef>
          <a:fillRef idx="1">
            <a:schemeClr val="accent1"/>
          </a:fillRef>
          <a:effectRef idx="0">
            <a:schemeClr val="accent1"/>
          </a:effectRef>
          <a:fontRef idx="minor"/>
        </p:style>
      </p:sp>
      <p:sp>
        <p:nvSpPr>
          <p:cNvPr id="288" name="Oval 32"/>
          <p:cNvSpPr/>
          <p:nvPr/>
        </p:nvSpPr>
        <p:spPr>
          <a:xfrm>
            <a:off x="9929160" y="2284560"/>
            <a:ext cx="1469520" cy="1469520"/>
          </a:xfrm>
          <a:prstGeom prst="ellipse">
            <a:avLst/>
          </a:prstGeom>
          <a:noFill/>
          <a:ln w="3175">
            <a:solidFill>
              <a:srgbClr val="262626"/>
            </a:solidFill>
          </a:ln>
        </p:spPr>
        <p:style>
          <a:lnRef idx="2">
            <a:schemeClr val="accent1">
              <a:shade val="50000"/>
            </a:schemeClr>
          </a:lnRef>
          <a:fillRef idx="1">
            <a:schemeClr val="accent1"/>
          </a:fillRef>
          <a:effectRef idx="0">
            <a:schemeClr val="accent1"/>
          </a:effectRef>
          <a:fontRef idx="minor"/>
        </p:style>
      </p:sp>
      <p:sp>
        <p:nvSpPr>
          <p:cNvPr id="289" name="Oval 21"/>
          <p:cNvSpPr/>
          <p:nvPr/>
        </p:nvSpPr>
        <p:spPr>
          <a:xfrm>
            <a:off x="9397080" y="3025800"/>
            <a:ext cx="33840" cy="33840"/>
          </a:xfrm>
          <a:prstGeom prst="ellipse">
            <a:avLst/>
          </a:prstGeom>
          <a:gradFill rotWithShape="0">
            <a:gsLst>
              <a:gs pos="0">
                <a:srgbClr val="FFFFFF"/>
              </a:gs>
              <a:gs pos="100000">
                <a:srgbClr val="C1E4FF"/>
              </a:gs>
            </a:gsLst>
            <a:path path="circle">
              <a:fillToRect l="50000" t="50000" r="50000" b="50000"/>
            </a:path>
          </a:gradFill>
          <a:ln>
            <a:noFill/>
          </a:ln>
          <a:effectLst>
            <a:glow rad="165240">
              <a:srgbClr val="0072C7">
                <a:alpha val="40000"/>
              </a:srgbClr>
            </a:glow>
          </a:effectLst>
        </p:spPr>
        <p:style>
          <a:lnRef idx="2">
            <a:schemeClr val="accent1">
              <a:shade val="50000"/>
            </a:schemeClr>
          </a:lnRef>
          <a:fillRef idx="1">
            <a:schemeClr val="accent1"/>
          </a:fillRef>
          <a:effectRef idx="0">
            <a:schemeClr val="accent1"/>
          </a:effectRef>
          <a:fontRef idx="minor"/>
        </p:style>
      </p:sp>
      <p:grpSp>
        <p:nvGrpSpPr>
          <p:cNvPr id="290" name="Group 22"/>
          <p:cNvGrpSpPr/>
          <p:nvPr/>
        </p:nvGrpSpPr>
        <p:grpSpPr>
          <a:xfrm>
            <a:off x="441000" y="3136680"/>
            <a:ext cx="5009400" cy="3566520"/>
            <a:chOff x="441000" y="3136680"/>
            <a:chExt cx="5009400" cy="3566520"/>
          </a:xfrm>
        </p:grpSpPr>
        <p:sp>
          <p:nvSpPr>
            <p:cNvPr id="291" name="Straight Connector 23"/>
            <p:cNvSpPr/>
            <p:nvPr/>
          </p:nvSpPr>
          <p:spPr>
            <a:xfrm>
              <a:off x="5450040" y="3136680"/>
              <a:ext cx="360" cy="356652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292" name="Straight Connector 24"/>
            <p:cNvSpPr/>
            <p:nvPr/>
          </p:nvSpPr>
          <p:spPr>
            <a:xfrm>
              <a:off x="441000" y="3136680"/>
              <a:ext cx="360" cy="356652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grpSp>
      <p:sp>
        <p:nvSpPr>
          <p:cNvPr id="29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294"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31"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332"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333" name="Picture 1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p:blipFill>
        <p:spPr>
          <a:xfrm>
            <a:off x="10720440" y="162720"/>
            <a:ext cx="1306440" cy="502920"/>
          </a:xfrm>
          <a:prstGeom prst="rect">
            <a:avLst/>
          </a:prstGeom>
          <a:ln w="0">
            <a:noFill/>
          </a:ln>
        </p:spPr>
      </p:pic>
      <p:sp>
        <p:nvSpPr>
          <p:cNvPr id="334"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33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36"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73"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374"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375" name="Picture 1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p:blipFill>
        <p:spPr>
          <a:xfrm>
            <a:off x="10720440" y="162720"/>
            <a:ext cx="1306440" cy="502920"/>
          </a:xfrm>
          <a:prstGeom prst="rect">
            <a:avLst/>
          </a:prstGeom>
          <a:ln w="0">
            <a:noFill/>
          </a:ln>
        </p:spPr>
      </p:pic>
      <p:sp>
        <p:nvSpPr>
          <p:cNvPr id="376"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377" name="Freeform: Shape 33"/>
          <p:cNvSpPr/>
          <p:nvPr/>
        </p:nvSpPr>
        <p:spPr>
          <a:xfrm>
            <a:off x="4123440" y="2671920"/>
            <a:ext cx="644760" cy="2188440"/>
          </a:xfrm>
          <a:custGeom>
            <a:avLst/>
            <a:gdLst/>
            <a:ahLst/>
            <a:cxnLst/>
            <a:rect l="l" t="t" r="r" b="b"/>
            <a:pathLst>
              <a:path w="646927" h="2190705">
                <a:moveTo>
                  <a:pt x="348641" y="0"/>
                </a:moveTo>
                <a:lnTo>
                  <a:pt x="384533" y="59080"/>
                </a:lnTo>
                <a:cubicBezTo>
                  <a:pt x="551874" y="367126"/>
                  <a:pt x="646927" y="720139"/>
                  <a:pt x="646927" y="1095353"/>
                </a:cubicBezTo>
                <a:cubicBezTo>
                  <a:pt x="646927" y="1470567"/>
                  <a:pt x="551874" y="1823580"/>
                  <a:pt x="384533" y="2131626"/>
                </a:cubicBezTo>
                <a:lnTo>
                  <a:pt x="348642" y="2190705"/>
                </a:lnTo>
                <a:lnTo>
                  <a:pt x="324877" y="2158925"/>
                </a:lnTo>
                <a:cubicBezTo>
                  <a:pt x="119767" y="1855322"/>
                  <a:pt x="0" y="1489323"/>
                  <a:pt x="0" y="1095352"/>
                </a:cubicBezTo>
                <a:cubicBezTo>
                  <a:pt x="0" y="701381"/>
                  <a:pt x="119767" y="335383"/>
                  <a:pt x="324877" y="31780"/>
                </a:cubicBezTo>
                <a:close/>
              </a:path>
            </a:pathLst>
          </a:custGeom>
          <a:solidFill>
            <a:schemeClr val="accent2">
              <a:alpha val="10000"/>
            </a:schemeClr>
          </a:solidFill>
          <a:ln w="0">
            <a:solidFill>
              <a:srgbClr val="0072C7"/>
            </a:solidFill>
          </a:ln>
        </p:spPr>
        <p:style>
          <a:lnRef idx="0">
            <a:scrgbClr r="0" g="0" b="0"/>
          </a:lnRef>
          <a:fillRef idx="0">
            <a:scrgbClr r="0" g="0" b="0"/>
          </a:fillRef>
          <a:effectRef idx="0">
            <a:scrgbClr r="0" g="0" b="0"/>
          </a:effectRef>
          <a:fontRef idx="minor"/>
        </p:style>
      </p:sp>
      <p:sp>
        <p:nvSpPr>
          <p:cNvPr id="378" name="Freeform: Shape 32"/>
          <p:cNvSpPr/>
          <p:nvPr/>
        </p:nvSpPr>
        <p:spPr>
          <a:xfrm>
            <a:off x="7445520" y="2900880"/>
            <a:ext cx="470880" cy="1730880"/>
          </a:xfrm>
          <a:custGeom>
            <a:avLst/>
            <a:gdLst/>
            <a:ahLst/>
            <a:cxnLst/>
            <a:rect l="l" t="t" r="r" b="b"/>
            <a:pathLst>
              <a:path w="473084" h="1732886">
                <a:moveTo>
                  <a:pt x="262899" y="0"/>
                </a:moveTo>
                <a:lnTo>
                  <a:pt x="323595" y="125997"/>
                </a:lnTo>
                <a:cubicBezTo>
                  <a:pt x="419855" y="353581"/>
                  <a:pt x="473084" y="603796"/>
                  <a:pt x="473084" y="866443"/>
                </a:cubicBezTo>
                <a:cubicBezTo>
                  <a:pt x="473084" y="1129091"/>
                  <a:pt x="419855" y="1379306"/>
                  <a:pt x="323595" y="1606889"/>
                </a:cubicBezTo>
                <a:lnTo>
                  <a:pt x="262899" y="1732886"/>
                </a:lnTo>
                <a:lnTo>
                  <a:pt x="188298" y="1610089"/>
                </a:lnTo>
                <a:cubicBezTo>
                  <a:pt x="68212" y="1389030"/>
                  <a:pt x="0" y="1135702"/>
                  <a:pt x="0" y="866443"/>
                </a:cubicBezTo>
                <a:cubicBezTo>
                  <a:pt x="0" y="597184"/>
                  <a:pt x="68212" y="343856"/>
                  <a:pt x="188298" y="122798"/>
                </a:cubicBezTo>
                <a:close/>
              </a:path>
            </a:pathLst>
          </a:custGeom>
          <a:solidFill>
            <a:schemeClr val="accent2">
              <a:alpha val="10000"/>
            </a:schemeClr>
          </a:solidFill>
          <a:ln w="0">
            <a:solidFill>
              <a:srgbClr val="0072C7"/>
            </a:solidFill>
          </a:ln>
        </p:spPr>
        <p:style>
          <a:lnRef idx="0">
            <a:scrgbClr r="0" g="0" b="0"/>
          </a:lnRef>
          <a:fillRef idx="0">
            <a:scrgbClr r="0" g="0" b="0"/>
          </a:fillRef>
          <a:effectRef idx="0">
            <a:scrgbClr r="0" g="0" b="0"/>
          </a:effectRef>
          <a:fontRef idx="minor"/>
        </p:style>
      </p:sp>
      <p:sp>
        <p:nvSpPr>
          <p:cNvPr id="379" name="Oval 18"/>
          <p:cNvSpPr/>
          <p:nvPr/>
        </p:nvSpPr>
        <p:spPr>
          <a:xfrm>
            <a:off x="7431480" y="3729240"/>
            <a:ext cx="75600" cy="75600"/>
          </a:xfrm>
          <a:prstGeom prst="ellipse">
            <a:avLst/>
          </a:prstGeom>
          <a:gradFill rotWithShape="0">
            <a:gsLst>
              <a:gs pos="0">
                <a:srgbClr val="FFFFFF"/>
              </a:gs>
              <a:gs pos="100000">
                <a:srgbClr val="C1E4FF"/>
              </a:gs>
            </a:gsLst>
            <a:path path="circle">
              <a:fillToRect l="50000" t="50000" r="50000" b="50000"/>
            </a:path>
          </a:gradFill>
          <a:ln>
            <a:noFill/>
          </a:ln>
          <a:effectLst>
            <a:glow rad="165240">
              <a:srgbClr val="0072C7">
                <a:alpha val="40000"/>
              </a:srgbClr>
            </a:glow>
          </a:effectLst>
        </p:spPr>
        <p:style>
          <a:lnRef idx="2">
            <a:schemeClr val="accent1">
              <a:shade val="50000"/>
            </a:schemeClr>
          </a:lnRef>
          <a:fillRef idx="1">
            <a:schemeClr val="accent1"/>
          </a:fillRef>
          <a:effectRef idx="0">
            <a:schemeClr val="accent1"/>
          </a:effectRef>
          <a:fontRef idx="minor"/>
        </p:style>
      </p:sp>
      <p:sp>
        <p:nvSpPr>
          <p:cNvPr id="38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81"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9.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9.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19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1.xml"/></Relationships>
</file>

<file path=ppt/slides/_rels/slide21.xml.rels><?xml version="1.0" encoding="UTF-8" standalone="yes"?>
<Relationships xmlns="http://schemas.openxmlformats.org/package/2006/relationships"><Relationship Id="rId3" Type="http://schemas.openxmlformats.org/officeDocument/2006/relationships/hyperlink" Target="https://downloads.healthcatalyst.com/wp-content/uploads/2017/02/machine-learning-in-healthcare.jpg" TargetMode="External"/><Relationship Id="rId7" Type="http://schemas.openxmlformats.org/officeDocument/2006/relationships/hyperlink" Target="https://scikit-learn.org/stable/modules/generated/sklearn.svm.SVC.html?highlight=svc#sklearn.svm.SVC" TargetMode="External"/><Relationship Id="rId2" Type="http://schemas.openxmlformats.org/officeDocument/2006/relationships/hyperlink" Target="https://media.wizards.com/2017/images/daily/41mztsnrdm.jpg" TargetMode="External"/><Relationship Id="rId1" Type="http://schemas.openxmlformats.org/officeDocument/2006/relationships/slideLayout" Target="../slideLayouts/slideLayout253.xml"/><Relationship Id="rId6" Type="http://schemas.openxmlformats.org/officeDocument/2006/relationships/hyperlink" Target="https://primagames.com/tips/magic-gathering-card-type-guide" TargetMode="External"/><Relationship Id="rId5" Type="http://schemas.openxmlformats.org/officeDocument/2006/relationships/hyperlink" Target="https://github.com/NandaScott/Scrython" TargetMode="External"/><Relationship Id="rId4" Type="http://schemas.openxmlformats.org/officeDocument/2006/relationships/hyperlink" Target="https://scryfall.com/docs/api/card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4" name="Picture Placeholder 5" descr="Digital signboard at night"/>
          <p:cNvPicPr/>
          <p:nvPr/>
        </p:nvPicPr>
        <p:blipFill>
          <a:blip r:embed="rId3"/>
          <a:stretch/>
        </p:blipFill>
        <p:spPr>
          <a:xfrm>
            <a:off x="0" y="0"/>
            <a:ext cx="12189960" cy="6701760"/>
          </a:xfrm>
          <a:prstGeom prst="rect">
            <a:avLst/>
          </a:prstGeom>
          <a:ln w="0">
            <a:noFill/>
          </a:ln>
        </p:spPr>
      </p:pic>
      <p:sp>
        <p:nvSpPr>
          <p:cNvPr id="1005" name="Rectangle 6"/>
          <p:cNvSpPr/>
          <p:nvPr/>
        </p:nvSpPr>
        <p:spPr>
          <a:xfrm>
            <a:off x="441360" y="3897000"/>
            <a:ext cx="5875200" cy="286092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1006" name="Rectangle 7"/>
          <p:cNvSpPr/>
          <p:nvPr/>
        </p:nvSpPr>
        <p:spPr>
          <a:xfrm>
            <a:off x="441360" y="210600"/>
            <a:ext cx="5875200" cy="369252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p:style>
      </p:sp>
      <p:sp>
        <p:nvSpPr>
          <p:cNvPr id="1007" name="Title 1"/>
          <p:cNvSpPr/>
          <p:nvPr/>
        </p:nvSpPr>
        <p:spPr>
          <a:xfrm>
            <a:off x="758880" y="3907800"/>
            <a:ext cx="5165640" cy="1530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90000"/>
              </a:lnSpc>
            </a:pPr>
            <a:r>
              <a:rPr lang="en-US" sz="4000" b="1" strike="noStrike" cap="all" spc="-151">
                <a:solidFill>
                  <a:srgbClr val="FFFFFF"/>
                </a:solidFill>
                <a:latin typeface="Corbel"/>
                <a:ea typeface="DejaVu Sans"/>
              </a:rPr>
              <a:t>MTGPredictByImage</a:t>
            </a:r>
            <a:endParaRPr lang="en-US" sz="4000" b="0" strike="noStrike" spc="-1">
              <a:latin typeface="Arial"/>
            </a:endParaRPr>
          </a:p>
        </p:txBody>
      </p:sp>
      <p:sp>
        <p:nvSpPr>
          <p:cNvPr id="1008" name="Subtitle 2"/>
          <p:cNvSpPr/>
          <p:nvPr/>
        </p:nvSpPr>
        <p:spPr>
          <a:xfrm>
            <a:off x="758160" y="5488920"/>
            <a:ext cx="5165640" cy="68940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90000"/>
              </a:lnSpc>
              <a:spcBef>
                <a:spcPts val="1001"/>
              </a:spcBef>
              <a:tabLst>
                <a:tab pos="0" algn="l"/>
              </a:tabLst>
            </a:pPr>
            <a:r>
              <a:rPr lang="en-US" sz="1800" b="0" strike="noStrike" cap="all" spc="-1">
                <a:solidFill>
                  <a:srgbClr val="FFFFFF"/>
                </a:solidFill>
                <a:latin typeface="Calibri"/>
                <a:ea typeface="DejaVu Sans"/>
              </a:rPr>
              <a:t>CST383</a:t>
            </a:r>
            <a:endParaRPr lang="en-US" sz="1800" b="0" strike="noStrike" spc="-1">
              <a:latin typeface="Arial"/>
            </a:endParaRPr>
          </a:p>
          <a:p>
            <a:pPr algn="r">
              <a:lnSpc>
                <a:spcPct val="90000"/>
              </a:lnSpc>
              <a:spcBef>
                <a:spcPts val="1001"/>
              </a:spcBef>
              <a:tabLst>
                <a:tab pos="0" algn="l"/>
              </a:tabLst>
            </a:pPr>
            <a:r>
              <a:rPr lang="en-US" sz="1800" b="0" strike="noStrike" cap="all" spc="-1">
                <a:solidFill>
                  <a:srgbClr val="FFFFFF"/>
                </a:solidFill>
                <a:latin typeface="Calibri"/>
                <a:ea typeface="DejaVu Sans"/>
              </a:rPr>
              <a:t>David Kim, Ericka Koyama, james deselms</a:t>
            </a:r>
            <a:endParaRPr lang="en-US" sz="1800" b="0" strike="noStrike" spc="-1">
              <a:latin typeface="Arial"/>
            </a:endParaRPr>
          </a:p>
        </p:txBody>
      </p:sp>
      <p:sp>
        <p:nvSpPr>
          <p:cNvPr id="1009" name="Oval 10"/>
          <p:cNvSpPr/>
          <p:nvPr/>
        </p:nvSpPr>
        <p:spPr>
          <a:xfrm>
            <a:off x="2143080" y="1038960"/>
            <a:ext cx="397800" cy="403920"/>
          </a:xfrm>
          <a:prstGeom prst="ellipse">
            <a:avLst/>
          </a:prstGeom>
          <a:noFill/>
          <a:ln w="3175">
            <a:solidFill>
              <a:srgbClr val="FFFFFF"/>
            </a:solidFill>
          </a:ln>
          <a:effectLst>
            <a:glow rad="114480">
              <a:srgbClr val="FFFFFF">
                <a:alpha val="15000"/>
              </a:srgbClr>
            </a:glow>
          </a:effectLst>
        </p:spPr>
        <p:style>
          <a:lnRef idx="2">
            <a:schemeClr val="accent1">
              <a:shade val="50000"/>
            </a:schemeClr>
          </a:lnRef>
          <a:fillRef idx="1">
            <a:schemeClr val="accent1"/>
          </a:fillRef>
          <a:effectRef idx="0">
            <a:schemeClr val="accent1"/>
          </a:effectRef>
          <a:fontRef idx="minor"/>
        </p:style>
      </p:sp>
      <p:grpSp>
        <p:nvGrpSpPr>
          <p:cNvPr id="1010" name="Group 20"/>
          <p:cNvGrpSpPr/>
          <p:nvPr/>
        </p:nvGrpSpPr>
        <p:grpSpPr>
          <a:xfrm>
            <a:off x="3752640" y="2652120"/>
            <a:ext cx="1020240" cy="1020240"/>
            <a:chOff x="3752640" y="2652120"/>
            <a:chExt cx="1020240" cy="1020240"/>
          </a:xfrm>
        </p:grpSpPr>
        <p:sp>
          <p:nvSpPr>
            <p:cNvPr id="1011" name="Oval 9"/>
            <p:cNvSpPr/>
            <p:nvPr/>
          </p:nvSpPr>
          <p:spPr>
            <a:xfrm>
              <a:off x="3752640" y="2652120"/>
              <a:ext cx="1020240" cy="1020240"/>
            </a:xfrm>
            <a:prstGeom prst="ellipse">
              <a:avLst/>
            </a:prstGeom>
            <a:noFill/>
            <a:ln w="3175">
              <a:solidFill>
                <a:srgbClr val="FFFFFF"/>
              </a:solidFill>
            </a:ln>
            <a:effectLst>
              <a:glow rad="165240">
                <a:srgbClr val="FFFFFF">
                  <a:alpha val="9000"/>
                </a:srgbClr>
              </a:glow>
            </a:effectLst>
          </p:spPr>
          <p:style>
            <a:lnRef idx="2">
              <a:schemeClr val="accent1">
                <a:shade val="50000"/>
              </a:schemeClr>
            </a:lnRef>
            <a:fillRef idx="1">
              <a:schemeClr val="accent1"/>
            </a:fillRef>
            <a:effectRef idx="0">
              <a:schemeClr val="accent1"/>
            </a:effectRef>
            <a:fontRef idx="minor"/>
          </p:style>
        </p:sp>
        <p:sp>
          <p:nvSpPr>
            <p:cNvPr id="1012" name="Oval 11"/>
            <p:cNvSpPr/>
            <p:nvPr/>
          </p:nvSpPr>
          <p:spPr>
            <a:xfrm>
              <a:off x="4234680" y="3134160"/>
              <a:ext cx="56160" cy="56160"/>
            </a:xfrm>
            <a:prstGeom prst="ellipse">
              <a:avLst/>
            </a:prstGeom>
            <a:gradFill rotWithShape="0">
              <a:gsLst>
                <a:gs pos="0">
                  <a:srgbClr val="FFFFFF"/>
                </a:gs>
                <a:gs pos="100000">
                  <a:srgbClr val="C1E4FF"/>
                </a:gs>
              </a:gsLst>
              <a:path path="circle">
                <a:fillToRect l="50000" t="50000" r="50000" b="50000"/>
              </a:path>
            </a:gradFill>
            <a:ln>
              <a:noFill/>
            </a:ln>
            <a:effectLst>
              <a:glow rad="165240">
                <a:srgbClr val="0072C7">
                  <a:alpha val="40000"/>
                </a:srgbClr>
              </a:glow>
            </a:effectLst>
          </p:spPr>
          <p:style>
            <a:lnRef idx="2">
              <a:schemeClr val="accent1">
                <a:shade val="50000"/>
              </a:schemeClr>
            </a:lnRef>
            <a:fillRef idx="1">
              <a:schemeClr val="accent1"/>
            </a:fillRef>
            <a:effectRef idx="0">
              <a:schemeClr val="accent1"/>
            </a:effectRef>
            <a:fontRef idx="minor"/>
          </p:style>
        </p:sp>
      </p:grpSp>
      <p:grpSp>
        <p:nvGrpSpPr>
          <p:cNvPr id="1013" name="Group 21"/>
          <p:cNvGrpSpPr/>
          <p:nvPr/>
        </p:nvGrpSpPr>
        <p:grpSpPr>
          <a:xfrm>
            <a:off x="1952280" y="833400"/>
            <a:ext cx="2676600" cy="2718720"/>
            <a:chOff x="1952280" y="833400"/>
            <a:chExt cx="2676600" cy="2718720"/>
          </a:xfrm>
        </p:grpSpPr>
        <p:sp>
          <p:nvSpPr>
            <p:cNvPr id="1014" name="Oval 12"/>
            <p:cNvSpPr/>
            <p:nvPr/>
          </p:nvSpPr>
          <p:spPr>
            <a:xfrm>
              <a:off x="1952280" y="833400"/>
              <a:ext cx="2676600" cy="2718720"/>
            </a:xfrm>
            <a:prstGeom prst="ellipse">
              <a:avLst/>
            </a:prstGeom>
            <a:noFill/>
            <a:ln w="111125">
              <a:solidFill>
                <a:srgbClr val="FFFFFF">
                  <a:alpha val="6000"/>
                </a:srgbClr>
              </a:solidFill>
            </a:ln>
          </p:spPr>
          <p:style>
            <a:lnRef idx="2">
              <a:schemeClr val="accent1">
                <a:shade val="50000"/>
              </a:schemeClr>
            </a:lnRef>
            <a:fillRef idx="1">
              <a:schemeClr val="accent1"/>
            </a:fillRef>
            <a:effectRef idx="0">
              <a:schemeClr val="accent1"/>
            </a:effectRef>
            <a:fontRef idx="minor"/>
          </p:style>
        </p:sp>
        <p:sp>
          <p:nvSpPr>
            <p:cNvPr id="1015" name="Straight Connector 13"/>
            <p:cNvSpPr/>
            <p:nvPr/>
          </p:nvSpPr>
          <p:spPr>
            <a:xfrm>
              <a:off x="2125080" y="1027440"/>
              <a:ext cx="2332440" cy="2332440"/>
            </a:xfrm>
            <a:prstGeom prst="line">
              <a:avLst/>
            </a:prstGeom>
            <a:ln>
              <a:solidFill>
                <a:srgbClr val="E7E6E6">
                  <a:alpha val="30000"/>
                </a:srgbClr>
              </a:solidFill>
            </a:ln>
          </p:spPr>
          <p:style>
            <a:lnRef idx="1">
              <a:schemeClr val="accent1"/>
            </a:lnRef>
            <a:fillRef idx="0">
              <a:schemeClr val="accent1"/>
            </a:fillRef>
            <a:effectRef idx="0">
              <a:schemeClr val="accent1"/>
            </a:effectRef>
            <a:fontRef idx="minor"/>
          </p:style>
        </p:sp>
      </p:grpSp>
      <p:sp>
        <p:nvSpPr>
          <p:cNvPr id="1016" name="Straight Connector 14"/>
          <p:cNvSpPr/>
          <p:nvPr/>
        </p:nvSpPr>
        <p:spPr>
          <a:xfrm>
            <a:off x="630900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1017" name="Straight Connector 15"/>
          <p:cNvSpPr/>
          <p:nvPr/>
        </p:nvSpPr>
        <p:spPr>
          <a:xfrm>
            <a:off x="44100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pic>
        <p:nvPicPr>
          <p:cNvPr id="1018" name="Picture 2" descr="Raising a New Banner | MAGIC: THE GATHERING"/>
          <p:cNvPicPr/>
          <p:nvPr/>
        </p:nvPicPr>
        <p:blipFill>
          <a:blip r:embed="rId4"/>
          <a:stretch/>
        </p:blipFill>
        <p:spPr>
          <a:xfrm>
            <a:off x="441360" y="209520"/>
            <a:ext cx="5875200" cy="368280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Title 2_4"/>
          <p:cNvSpPr/>
          <p:nvPr/>
        </p:nvSpPr>
        <p:spPr>
          <a:xfrm>
            <a:off x="7162920" y="4051080"/>
            <a:ext cx="4454640" cy="160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90000"/>
              </a:lnSpc>
            </a:pPr>
            <a:r>
              <a:rPr lang="en-US" sz="4500" b="1" strike="noStrike" cap="all" spc="-151">
                <a:solidFill>
                  <a:srgbClr val="FFFFFF"/>
                </a:solidFill>
                <a:latin typeface="Corbel"/>
                <a:ea typeface="DejaVu Sans"/>
              </a:rPr>
              <a:t>Results</a:t>
            </a:r>
            <a:endParaRPr lang="en-US" sz="4500" b="0" strike="noStrike" spc="-1">
              <a:latin typeface="Arial"/>
            </a:endParaRPr>
          </a:p>
        </p:txBody>
      </p:sp>
      <p:sp>
        <p:nvSpPr>
          <p:cNvPr id="1074" name="Subtitle 3_4"/>
          <p:cNvSpPr/>
          <p:nvPr/>
        </p:nvSpPr>
        <p:spPr>
          <a:xfrm>
            <a:off x="7162920" y="5712840"/>
            <a:ext cx="4454640" cy="1046880"/>
          </a:xfrm>
          <a:prstGeom prst="rect">
            <a:avLst/>
          </a:prstGeom>
          <a:noFill/>
          <a:ln w="0">
            <a:noFill/>
          </a:ln>
        </p:spPr>
        <p:style>
          <a:lnRef idx="0">
            <a:scrgbClr r="0" g="0" b="0"/>
          </a:lnRef>
          <a:fillRef idx="0">
            <a:scrgbClr r="0" g="0" b="0"/>
          </a:fillRef>
          <a:effectRef idx="0">
            <a:scrgbClr r="0" g="0" b="0"/>
          </a:effectRef>
          <a:fontRef idx="minor"/>
        </p:style>
      </p:sp>
      <p:sp>
        <p:nvSpPr>
          <p:cNvPr id="1075" name="Slide Number Placeholder 4_2"/>
          <p:cNvSpPr/>
          <p:nvPr/>
        </p:nvSpPr>
        <p:spPr>
          <a:xfrm>
            <a:off x="11642760" y="6696720"/>
            <a:ext cx="547200" cy="151920"/>
          </a:xfrm>
          <a:prstGeom prst="rect">
            <a:avLst/>
          </a:prstGeom>
          <a:solidFill>
            <a:srgbClr val="000000"/>
          </a:solidFill>
          <a:ln w="324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en-US" sz="900" b="0" strike="noStrike" spc="-1">
                <a:solidFill>
                  <a:srgbClr val="FFFFFF"/>
                </a:solidFill>
                <a:latin typeface="Corbel"/>
                <a:ea typeface="DejaVu Sans"/>
              </a:rPr>
              <a:t>page </a:t>
            </a:r>
            <a:fld id="{0168728F-823E-4DD0-8D1C-CC13469BCD5A}" type="slidenum">
              <a:rPr lang="en-US" sz="900" b="1" i="1" strike="noStrike" spc="-1">
                <a:solidFill>
                  <a:srgbClr val="FFFFFF"/>
                </a:solidFill>
                <a:latin typeface="Corbel"/>
                <a:ea typeface="DejaVu Sans"/>
              </a:rPr>
              <a:t>10</a:t>
            </a:fld>
            <a:endParaRPr lang="en-US" sz="9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Title 1_1"/>
          <p:cNvSpPr/>
          <p:nvPr/>
        </p:nvSpPr>
        <p:spPr>
          <a:xfrm>
            <a:off x="601560" y="432000"/>
            <a:ext cx="9971280" cy="429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endParaRPr lang="en-US" sz="1800" b="0" strike="noStrike" spc="-1">
              <a:latin typeface="Arial"/>
            </a:endParaRPr>
          </a:p>
          <a:p>
            <a:pPr>
              <a:lnSpc>
                <a:spcPct val="90000"/>
              </a:lnSpc>
            </a:pPr>
            <a:r>
              <a:rPr lang="en-US" sz="3200" b="1" strike="noStrike" spc="-151">
                <a:solidFill>
                  <a:srgbClr val="FFFFFF"/>
                </a:solidFill>
                <a:latin typeface="Corbel"/>
                <a:ea typeface="DejaVu Sans"/>
              </a:rPr>
              <a:t>Results - Heatmap</a:t>
            </a:r>
            <a:endParaRPr lang="en-US" sz="3200" b="0" strike="noStrike" spc="-1">
              <a:latin typeface="Arial"/>
            </a:endParaRPr>
          </a:p>
        </p:txBody>
      </p:sp>
      <p:sp>
        <p:nvSpPr>
          <p:cNvPr id="1077" name="Slide Number Placeholder 2_2"/>
          <p:cNvSpPr/>
          <p:nvPr/>
        </p:nvSpPr>
        <p:spPr>
          <a:xfrm>
            <a:off x="11601360" y="6687000"/>
            <a:ext cx="546480" cy="151560"/>
          </a:xfrm>
          <a:prstGeom prst="rect">
            <a:avLst/>
          </a:prstGeom>
          <a:noFill/>
          <a:ln w="324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en-US" sz="900" b="0" strike="noStrike" spc="-1">
                <a:solidFill>
                  <a:srgbClr val="FFFFFF"/>
                </a:solidFill>
                <a:latin typeface="Corbel"/>
                <a:ea typeface="DejaVu Sans"/>
              </a:rPr>
              <a:t>page </a:t>
            </a:r>
            <a:fld id="{8E6EAEAA-D96F-4009-AD37-3B37DD135BD0}" type="slidenum">
              <a:rPr lang="en-US" sz="900" b="0" strike="noStrike" spc="-1">
                <a:solidFill>
                  <a:srgbClr val="FFFFFF"/>
                </a:solidFill>
                <a:latin typeface="Corbel"/>
                <a:ea typeface="DejaVu Sans"/>
              </a:rPr>
              <a:t>11</a:t>
            </a:fld>
            <a:endParaRPr lang="en-US" sz="900" b="0" strike="noStrike" spc="-1">
              <a:latin typeface="Arial"/>
            </a:endParaRPr>
          </a:p>
        </p:txBody>
      </p:sp>
      <p:sp>
        <p:nvSpPr>
          <p:cNvPr id="1078" name="Title 2_5"/>
          <p:cNvSpPr/>
          <p:nvPr/>
        </p:nvSpPr>
        <p:spPr>
          <a:xfrm>
            <a:off x="456480" y="1288080"/>
            <a:ext cx="4991760" cy="5470200"/>
          </a:xfrm>
          <a:prstGeom prst="rect">
            <a:avLst/>
          </a:prstGeom>
          <a:solidFill>
            <a:srgbClr val="000000">
              <a:alpha val="70000"/>
            </a:srgbClr>
          </a:solidFill>
          <a:ln w="0">
            <a:noFill/>
          </a:ln>
        </p:spPr>
        <p:style>
          <a:lnRef idx="0">
            <a:scrgbClr r="0" g="0" b="0"/>
          </a:lnRef>
          <a:fillRef idx="0">
            <a:scrgbClr r="0" g="0" b="0"/>
          </a:fillRef>
          <a:effectRef idx="0">
            <a:scrgbClr r="0" g="0" b="0"/>
          </a:effectRef>
          <a:fontRef idx="minor"/>
        </p:style>
      </p:sp>
      <p:sp>
        <p:nvSpPr>
          <p:cNvPr id="1079" name="Subtitle 3_5"/>
          <p:cNvSpPr/>
          <p:nvPr/>
        </p:nvSpPr>
        <p:spPr>
          <a:xfrm>
            <a:off x="890640" y="2971800"/>
            <a:ext cx="4281120" cy="4723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216000" indent="-214200">
              <a:lnSpc>
                <a:spcPct val="90000"/>
              </a:lnSpc>
              <a:spcBef>
                <a:spcPts val="1001"/>
              </a:spcBef>
              <a:buClr>
                <a:srgbClr val="FFFFFF"/>
              </a:buClr>
              <a:buSzPct val="45000"/>
              <a:buFont typeface="Wingdings" charset="2"/>
              <a:buChar char=""/>
              <a:tabLst>
                <a:tab pos="0" algn="l"/>
              </a:tabLst>
            </a:pPr>
            <a:r>
              <a:rPr lang="en-US" sz="2600" b="0" strike="noStrike" cap="all" spc="-1">
                <a:solidFill>
                  <a:srgbClr val="FFFFFF"/>
                </a:solidFill>
                <a:latin typeface="Calibri"/>
                <a:ea typeface="DejaVu Sans"/>
              </a:rPr>
              <a:t>Not many strong correlations.</a:t>
            </a:r>
            <a:endParaRPr lang="en-US" sz="2600" b="0" strike="noStrike" spc="-1">
              <a:latin typeface="Arial"/>
            </a:endParaRPr>
          </a:p>
          <a:p>
            <a:pPr marL="216000" indent="-214200">
              <a:lnSpc>
                <a:spcPct val="90000"/>
              </a:lnSpc>
              <a:spcBef>
                <a:spcPts val="1001"/>
              </a:spcBef>
              <a:buClr>
                <a:srgbClr val="FFFFFF"/>
              </a:buClr>
              <a:buSzPct val="45000"/>
              <a:buFont typeface="Wingdings" charset="2"/>
              <a:buChar char=""/>
              <a:tabLst>
                <a:tab pos="0" algn="l"/>
              </a:tabLst>
            </a:pPr>
            <a:r>
              <a:rPr lang="en-US" sz="2600" b="0" strike="noStrike" cap="all" spc="-1">
                <a:solidFill>
                  <a:srgbClr val="FFFFFF"/>
                </a:solidFill>
                <a:latin typeface="Calibri"/>
                <a:ea typeface="DejaVu Sans"/>
              </a:rPr>
              <a:t>Strong correlations between name of card and oracle text.</a:t>
            </a:r>
            <a:endParaRPr lang="en-US" sz="2600" b="0" strike="noStrike" spc="-1">
              <a:latin typeface="Arial"/>
            </a:endParaRPr>
          </a:p>
        </p:txBody>
      </p:sp>
      <p:pic>
        <p:nvPicPr>
          <p:cNvPr id="1080" name="Picture 1079"/>
          <p:cNvPicPr/>
          <p:nvPr/>
        </p:nvPicPr>
        <p:blipFill>
          <a:blip r:embed="rId3"/>
          <a:stretch/>
        </p:blipFill>
        <p:spPr>
          <a:xfrm>
            <a:off x="6558840" y="1371600"/>
            <a:ext cx="5556960" cy="415044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 name="Title 1_2"/>
          <p:cNvSpPr/>
          <p:nvPr/>
        </p:nvSpPr>
        <p:spPr>
          <a:xfrm>
            <a:off x="601560" y="432000"/>
            <a:ext cx="9971280" cy="429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endParaRPr lang="en-US" sz="1800" b="0" strike="noStrike" spc="-1">
              <a:latin typeface="Arial"/>
            </a:endParaRPr>
          </a:p>
          <a:p>
            <a:pPr>
              <a:lnSpc>
                <a:spcPct val="90000"/>
              </a:lnSpc>
            </a:pPr>
            <a:r>
              <a:rPr lang="en-US" sz="3200" b="1" strike="noStrike" spc="-151">
                <a:solidFill>
                  <a:srgbClr val="FFFFFF"/>
                </a:solidFill>
                <a:latin typeface="Corbel"/>
                <a:ea typeface="DejaVu Sans"/>
              </a:rPr>
              <a:t>Results – Type of Card </a:t>
            </a:r>
            <a:endParaRPr lang="en-US" sz="3200" b="0" strike="noStrike" spc="-1">
              <a:latin typeface="Arial"/>
            </a:endParaRPr>
          </a:p>
          <a:p>
            <a:pPr>
              <a:lnSpc>
                <a:spcPct val="90000"/>
              </a:lnSpc>
            </a:pPr>
            <a:r>
              <a:rPr lang="en-US" sz="3200" b="1" strike="noStrike" spc="-151">
                <a:solidFill>
                  <a:srgbClr val="FFFFFF"/>
                </a:solidFill>
                <a:latin typeface="Corbel"/>
                <a:ea typeface="DejaVu Sans"/>
              </a:rPr>
              <a:t>by Artist</a:t>
            </a:r>
            <a:endParaRPr lang="en-US" sz="3200" b="0" strike="noStrike" spc="-1">
              <a:latin typeface="Arial"/>
            </a:endParaRPr>
          </a:p>
        </p:txBody>
      </p:sp>
      <p:sp>
        <p:nvSpPr>
          <p:cNvPr id="1082" name="Slide Number Placeholder 2_3"/>
          <p:cNvSpPr/>
          <p:nvPr/>
        </p:nvSpPr>
        <p:spPr>
          <a:xfrm>
            <a:off x="11601360" y="6687000"/>
            <a:ext cx="546480" cy="151560"/>
          </a:xfrm>
          <a:prstGeom prst="rect">
            <a:avLst/>
          </a:prstGeom>
          <a:noFill/>
          <a:ln w="324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en-US" sz="900" b="0" strike="noStrike" spc="-1">
                <a:solidFill>
                  <a:srgbClr val="FFFFFF"/>
                </a:solidFill>
                <a:latin typeface="Corbel"/>
                <a:ea typeface="DejaVu Sans"/>
              </a:rPr>
              <a:t>page </a:t>
            </a:r>
            <a:fld id="{EADD7B82-4FAE-4CBA-B1A1-DC1F3E2BAC81}" type="slidenum">
              <a:rPr lang="en-US" sz="900" b="0" strike="noStrike" spc="-1">
                <a:solidFill>
                  <a:srgbClr val="FFFFFF"/>
                </a:solidFill>
                <a:latin typeface="Corbel"/>
                <a:ea typeface="DejaVu Sans"/>
              </a:rPr>
              <a:t>12</a:t>
            </a:fld>
            <a:endParaRPr lang="en-US" sz="900" b="0" strike="noStrike" spc="-1">
              <a:latin typeface="Arial"/>
            </a:endParaRPr>
          </a:p>
        </p:txBody>
      </p:sp>
      <p:sp>
        <p:nvSpPr>
          <p:cNvPr id="1083" name="Title 2_7"/>
          <p:cNvSpPr/>
          <p:nvPr/>
        </p:nvSpPr>
        <p:spPr>
          <a:xfrm>
            <a:off x="456480" y="1288080"/>
            <a:ext cx="4991760" cy="5470200"/>
          </a:xfrm>
          <a:prstGeom prst="rect">
            <a:avLst/>
          </a:prstGeom>
          <a:solidFill>
            <a:srgbClr val="000000">
              <a:alpha val="70000"/>
            </a:srgbClr>
          </a:solidFill>
          <a:ln w="0">
            <a:noFill/>
          </a:ln>
        </p:spPr>
        <p:style>
          <a:lnRef idx="0">
            <a:scrgbClr r="0" g="0" b="0"/>
          </a:lnRef>
          <a:fillRef idx="0">
            <a:scrgbClr r="0" g="0" b="0"/>
          </a:fillRef>
          <a:effectRef idx="0">
            <a:scrgbClr r="0" g="0" b="0"/>
          </a:effectRef>
          <a:fontRef idx="minor"/>
        </p:style>
      </p:sp>
      <p:sp>
        <p:nvSpPr>
          <p:cNvPr id="1084" name="Subtitle 3_7"/>
          <p:cNvSpPr/>
          <p:nvPr/>
        </p:nvSpPr>
        <p:spPr>
          <a:xfrm>
            <a:off x="890640" y="2971800"/>
            <a:ext cx="4281120" cy="4723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216000" indent="-214200">
              <a:lnSpc>
                <a:spcPct val="90000"/>
              </a:lnSpc>
              <a:spcBef>
                <a:spcPts val="1001"/>
              </a:spcBef>
              <a:buClr>
                <a:srgbClr val="FFFFFF"/>
              </a:buClr>
              <a:buSzPct val="45000"/>
              <a:buFont typeface="Wingdings" charset="2"/>
              <a:buChar char=""/>
              <a:tabLst>
                <a:tab pos="0" algn="l"/>
              </a:tabLst>
            </a:pPr>
            <a:r>
              <a:rPr lang="en-US" sz="2600" b="0" strike="noStrike" cap="all" spc="-1">
                <a:solidFill>
                  <a:srgbClr val="FFFFFF"/>
                </a:solidFill>
                <a:latin typeface="Calibri"/>
                <a:ea typeface="DejaVu Sans"/>
              </a:rPr>
              <a:t>Top 10 Highest Ranking Values </a:t>
            </a:r>
            <a:endParaRPr lang="en-US" sz="2600" b="0" strike="noStrike" spc="-1">
              <a:latin typeface="Arial"/>
            </a:endParaRPr>
          </a:p>
        </p:txBody>
      </p:sp>
      <p:pic>
        <p:nvPicPr>
          <p:cNvPr id="1085" name="Picture 1084"/>
          <p:cNvPicPr/>
          <p:nvPr/>
        </p:nvPicPr>
        <p:blipFill>
          <a:blip r:embed="rId3"/>
          <a:stretch/>
        </p:blipFill>
        <p:spPr>
          <a:xfrm>
            <a:off x="6599160" y="1407600"/>
            <a:ext cx="5516640" cy="403812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 name="Title 1_3"/>
          <p:cNvSpPr/>
          <p:nvPr/>
        </p:nvSpPr>
        <p:spPr>
          <a:xfrm>
            <a:off x="601560" y="432000"/>
            <a:ext cx="9971280" cy="429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endParaRPr lang="en-US" sz="1800" b="0" strike="noStrike" spc="-1">
              <a:latin typeface="Arial"/>
            </a:endParaRPr>
          </a:p>
          <a:p>
            <a:pPr>
              <a:lnSpc>
                <a:spcPct val="90000"/>
              </a:lnSpc>
            </a:pPr>
            <a:r>
              <a:rPr lang="en-US" sz="3200" b="1" strike="noStrike" spc="-151">
                <a:solidFill>
                  <a:srgbClr val="FFFFFF"/>
                </a:solidFill>
                <a:latin typeface="Corbel"/>
                <a:ea typeface="DejaVu Sans"/>
              </a:rPr>
              <a:t>Results – Color </a:t>
            </a:r>
            <a:endParaRPr lang="en-US" sz="3200" b="0" strike="noStrike" spc="-1">
              <a:latin typeface="Arial"/>
            </a:endParaRPr>
          </a:p>
          <a:p>
            <a:pPr>
              <a:lnSpc>
                <a:spcPct val="90000"/>
              </a:lnSpc>
            </a:pPr>
            <a:r>
              <a:rPr lang="en-US" sz="3200" b="1" strike="noStrike" spc="-151">
                <a:solidFill>
                  <a:srgbClr val="FFFFFF"/>
                </a:solidFill>
                <a:latin typeface="Corbel"/>
                <a:ea typeface="DejaVu Sans"/>
              </a:rPr>
              <a:t>by Artist</a:t>
            </a:r>
            <a:endParaRPr lang="en-US" sz="3200" b="0" strike="noStrike" spc="-1">
              <a:latin typeface="Arial"/>
            </a:endParaRPr>
          </a:p>
        </p:txBody>
      </p:sp>
      <p:sp>
        <p:nvSpPr>
          <p:cNvPr id="1087" name="Slide Number Placeholder 2_4"/>
          <p:cNvSpPr/>
          <p:nvPr/>
        </p:nvSpPr>
        <p:spPr>
          <a:xfrm>
            <a:off x="11601360" y="6687000"/>
            <a:ext cx="546480" cy="151560"/>
          </a:xfrm>
          <a:prstGeom prst="rect">
            <a:avLst/>
          </a:prstGeom>
          <a:noFill/>
          <a:ln w="324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en-US" sz="900" b="0" strike="noStrike" spc="-1">
                <a:solidFill>
                  <a:srgbClr val="FFFFFF"/>
                </a:solidFill>
                <a:latin typeface="Corbel"/>
                <a:ea typeface="DejaVu Sans"/>
              </a:rPr>
              <a:t>page </a:t>
            </a:r>
            <a:fld id="{A033FD7D-A27F-4733-A90D-86B9D89F6859}" type="slidenum">
              <a:rPr lang="en-US" sz="900" b="0" strike="noStrike" spc="-1">
                <a:solidFill>
                  <a:srgbClr val="FFFFFF"/>
                </a:solidFill>
                <a:latin typeface="Corbel"/>
                <a:ea typeface="DejaVu Sans"/>
              </a:rPr>
              <a:t>13</a:t>
            </a:fld>
            <a:endParaRPr lang="en-US" sz="900" b="0" strike="noStrike" spc="-1">
              <a:latin typeface="Arial"/>
            </a:endParaRPr>
          </a:p>
        </p:txBody>
      </p:sp>
      <p:sp>
        <p:nvSpPr>
          <p:cNvPr id="1088" name="Title 2_8"/>
          <p:cNvSpPr/>
          <p:nvPr/>
        </p:nvSpPr>
        <p:spPr>
          <a:xfrm>
            <a:off x="456480" y="1288080"/>
            <a:ext cx="4991760" cy="5470200"/>
          </a:xfrm>
          <a:prstGeom prst="rect">
            <a:avLst/>
          </a:prstGeom>
          <a:solidFill>
            <a:srgbClr val="000000">
              <a:alpha val="70000"/>
            </a:srgbClr>
          </a:solidFill>
          <a:ln w="0">
            <a:noFill/>
          </a:ln>
        </p:spPr>
        <p:style>
          <a:lnRef idx="0">
            <a:scrgbClr r="0" g="0" b="0"/>
          </a:lnRef>
          <a:fillRef idx="0">
            <a:scrgbClr r="0" g="0" b="0"/>
          </a:fillRef>
          <a:effectRef idx="0">
            <a:scrgbClr r="0" g="0" b="0"/>
          </a:effectRef>
          <a:fontRef idx="minor"/>
        </p:style>
      </p:sp>
      <p:sp>
        <p:nvSpPr>
          <p:cNvPr id="1089" name="Subtitle 3_8"/>
          <p:cNvSpPr/>
          <p:nvPr/>
        </p:nvSpPr>
        <p:spPr>
          <a:xfrm>
            <a:off x="890640" y="2971800"/>
            <a:ext cx="4281120" cy="4723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216000" indent="-214200">
              <a:lnSpc>
                <a:spcPct val="90000"/>
              </a:lnSpc>
              <a:spcBef>
                <a:spcPts val="1001"/>
              </a:spcBef>
              <a:buClr>
                <a:srgbClr val="FFFFFF"/>
              </a:buClr>
              <a:buSzPct val="45000"/>
              <a:buFont typeface="Wingdings" charset="2"/>
              <a:buChar char=""/>
              <a:tabLst>
                <a:tab pos="0" algn="l"/>
              </a:tabLst>
            </a:pPr>
            <a:r>
              <a:rPr lang="en-US" sz="2600" b="0" strike="noStrike" cap="all" spc="-1">
                <a:solidFill>
                  <a:srgbClr val="FFFFFF"/>
                </a:solidFill>
                <a:latin typeface="Calibri"/>
                <a:ea typeface="DejaVu Sans"/>
              </a:rPr>
              <a:t>Top 10 Highest Ranking Values </a:t>
            </a:r>
            <a:endParaRPr lang="en-US" sz="2600" b="0" strike="noStrike" spc="-1">
              <a:latin typeface="Arial"/>
            </a:endParaRPr>
          </a:p>
        </p:txBody>
      </p:sp>
      <p:pic>
        <p:nvPicPr>
          <p:cNvPr id="1090" name="Picture 1089"/>
          <p:cNvPicPr/>
          <p:nvPr/>
        </p:nvPicPr>
        <p:blipFill>
          <a:blip r:embed="rId3"/>
          <a:stretch/>
        </p:blipFill>
        <p:spPr>
          <a:xfrm>
            <a:off x="6563160" y="1371600"/>
            <a:ext cx="5552640" cy="412128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Title 1_4"/>
          <p:cNvSpPr/>
          <p:nvPr/>
        </p:nvSpPr>
        <p:spPr>
          <a:xfrm>
            <a:off x="601560" y="432000"/>
            <a:ext cx="9971280" cy="429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endParaRPr lang="en-US" sz="1800" b="0" strike="noStrike" spc="-1">
              <a:latin typeface="Arial"/>
            </a:endParaRPr>
          </a:p>
          <a:p>
            <a:pPr>
              <a:lnSpc>
                <a:spcPct val="90000"/>
              </a:lnSpc>
            </a:pPr>
            <a:r>
              <a:rPr lang="en-US" sz="3200" b="1" strike="noStrike" spc="-151">
                <a:solidFill>
                  <a:srgbClr val="FFFFFF"/>
                </a:solidFill>
                <a:latin typeface="Corbel"/>
                <a:ea typeface="DejaVu Sans"/>
              </a:rPr>
              <a:t>Results – Training Model</a:t>
            </a:r>
            <a:endParaRPr lang="en-US" sz="3200" b="0" strike="noStrike" spc="-1">
              <a:latin typeface="Arial"/>
            </a:endParaRPr>
          </a:p>
        </p:txBody>
      </p:sp>
      <p:sp>
        <p:nvSpPr>
          <p:cNvPr id="1092" name="Slide Number Placeholder 2_5"/>
          <p:cNvSpPr/>
          <p:nvPr/>
        </p:nvSpPr>
        <p:spPr>
          <a:xfrm>
            <a:off x="11601360" y="6687000"/>
            <a:ext cx="546480" cy="151560"/>
          </a:xfrm>
          <a:prstGeom prst="rect">
            <a:avLst/>
          </a:prstGeom>
          <a:noFill/>
          <a:ln w="324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en-US" sz="900" b="0" strike="noStrike" spc="-1">
                <a:solidFill>
                  <a:srgbClr val="FFFFFF"/>
                </a:solidFill>
                <a:latin typeface="Corbel"/>
                <a:ea typeface="DejaVu Sans"/>
              </a:rPr>
              <a:t>page </a:t>
            </a:r>
            <a:fld id="{E2CEC83D-5438-4016-A766-F9991511680A}" type="slidenum">
              <a:rPr lang="en-US" sz="900" b="0" strike="noStrike" spc="-1">
                <a:solidFill>
                  <a:srgbClr val="FFFFFF"/>
                </a:solidFill>
                <a:latin typeface="Corbel"/>
                <a:ea typeface="DejaVu Sans"/>
              </a:rPr>
              <a:t>14</a:t>
            </a:fld>
            <a:endParaRPr lang="en-US" sz="900" b="0" strike="noStrike" spc="-1">
              <a:latin typeface="Arial"/>
            </a:endParaRPr>
          </a:p>
        </p:txBody>
      </p:sp>
      <p:sp>
        <p:nvSpPr>
          <p:cNvPr id="1093" name="Title 2_9"/>
          <p:cNvSpPr/>
          <p:nvPr/>
        </p:nvSpPr>
        <p:spPr>
          <a:xfrm>
            <a:off x="456480" y="1288080"/>
            <a:ext cx="4991760" cy="5470200"/>
          </a:xfrm>
          <a:prstGeom prst="rect">
            <a:avLst/>
          </a:prstGeom>
          <a:solidFill>
            <a:srgbClr val="000000">
              <a:alpha val="70000"/>
            </a:srgbClr>
          </a:solidFill>
          <a:ln w="0">
            <a:noFill/>
          </a:ln>
        </p:spPr>
        <p:style>
          <a:lnRef idx="0">
            <a:scrgbClr r="0" g="0" b="0"/>
          </a:lnRef>
          <a:fillRef idx="0">
            <a:scrgbClr r="0" g="0" b="0"/>
          </a:fillRef>
          <a:effectRef idx="0">
            <a:scrgbClr r="0" g="0" b="0"/>
          </a:effectRef>
          <a:fontRef idx="minor"/>
        </p:style>
      </p:sp>
      <p:sp>
        <p:nvSpPr>
          <p:cNvPr id="1094" name="Subtitle 3_9"/>
          <p:cNvSpPr/>
          <p:nvPr/>
        </p:nvSpPr>
        <p:spPr>
          <a:xfrm>
            <a:off x="890640" y="2971800"/>
            <a:ext cx="4281120" cy="4723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216000" indent="-214200">
              <a:lnSpc>
                <a:spcPct val="90000"/>
              </a:lnSpc>
              <a:spcBef>
                <a:spcPts val="1001"/>
              </a:spcBef>
              <a:buClr>
                <a:srgbClr val="FFFFFF"/>
              </a:buClr>
              <a:buSzPct val="45000"/>
              <a:buFont typeface="Wingdings" charset="2"/>
              <a:buChar char=""/>
              <a:tabLst>
                <a:tab pos="0" algn="l"/>
              </a:tabLst>
            </a:pPr>
            <a:r>
              <a:rPr lang="en-US" sz="2600" b="0" strike="noStrike" cap="all" spc="-1">
                <a:solidFill>
                  <a:srgbClr val="FFFFFF"/>
                </a:solidFill>
                <a:latin typeface="Calibri"/>
                <a:ea typeface="DejaVu Sans"/>
              </a:rPr>
              <a:t>75/25 Split</a:t>
            </a:r>
            <a:endParaRPr lang="en-US" sz="2600" b="0" strike="noStrike" spc="-1">
              <a:latin typeface="Arial"/>
            </a:endParaRPr>
          </a:p>
          <a:p>
            <a:pPr marL="216000" indent="-214200">
              <a:lnSpc>
                <a:spcPct val="90000"/>
              </a:lnSpc>
              <a:spcBef>
                <a:spcPts val="1001"/>
              </a:spcBef>
              <a:buClr>
                <a:srgbClr val="FFFFFF"/>
              </a:buClr>
              <a:buSzPct val="45000"/>
              <a:buFont typeface="Wingdings" charset="2"/>
              <a:buChar char=""/>
              <a:tabLst>
                <a:tab pos="0" algn="l"/>
              </a:tabLst>
            </a:pPr>
            <a:r>
              <a:rPr lang="en-US" sz="2600" b="0" strike="noStrike" cap="all" spc="-1">
                <a:solidFill>
                  <a:srgbClr val="FFFFFF"/>
                </a:solidFill>
                <a:latin typeface="Calibri"/>
                <a:ea typeface="DejaVu Sans"/>
              </a:rPr>
              <a:t>Predictor Engine: SVC</a:t>
            </a:r>
            <a:endParaRPr lang="en-US" sz="2600" b="0" strike="noStrike" spc="-1">
              <a:latin typeface="Arial"/>
            </a:endParaRPr>
          </a:p>
          <a:p>
            <a:pPr marL="216000" indent="-214200">
              <a:lnSpc>
                <a:spcPct val="90000"/>
              </a:lnSpc>
              <a:spcBef>
                <a:spcPts val="1001"/>
              </a:spcBef>
              <a:buClr>
                <a:srgbClr val="FFFFFF"/>
              </a:buClr>
              <a:buSzPct val="45000"/>
              <a:buFont typeface="Wingdings" charset="2"/>
              <a:buChar char=""/>
              <a:tabLst>
                <a:tab pos="0" algn="l"/>
              </a:tabLst>
            </a:pPr>
            <a:r>
              <a:rPr lang="en-US" sz="2600" b="0" strike="noStrike" cap="all" spc="-1">
                <a:solidFill>
                  <a:srgbClr val="FFFFFF"/>
                </a:solidFill>
                <a:latin typeface="Calibri"/>
                <a:ea typeface="DejaVu Sans"/>
              </a:rPr>
              <a:t>Parameters:</a:t>
            </a:r>
            <a:endParaRPr lang="en-US" sz="2600" b="0" strike="noStrike" spc="-1">
              <a:latin typeface="Arial"/>
            </a:endParaRPr>
          </a:p>
          <a:p>
            <a:pPr marL="432000" lvl="1" indent="-216000">
              <a:lnSpc>
                <a:spcPct val="90000"/>
              </a:lnSpc>
              <a:spcBef>
                <a:spcPts val="1001"/>
              </a:spcBef>
              <a:buClr>
                <a:srgbClr val="FFFFFF"/>
              </a:buClr>
              <a:buSzPct val="45000"/>
              <a:buFont typeface="Wingdings" charset="2"/>
              <a:buChar char=""/>
              <a:tabLst>
                <a:tab pos="0" algn="l"/>
              </a:tabLst>
            </a:pPr>
            <a:r>
              <a:rPr lang="en-US" sz="2600" b="0" strike="noStrike" cap="all" spc="-1">
                <a:solidFill>
                  <a:srgbClr val="FFFFFF"/>
                </a:solidFill>
                <a:latin typeface="Calibri"/>
                <a:ea typeface="DejaVu Sans"/>
              </a:rPr>
              <a:t>kernel=’linear’</a:t>
            </a:r>
            <a:endParaRPr lang="en-US" sz="2600" b="0" strike="noStrike" spc="-1">
              <a:latin typeface="Arial"/>
            </a:endParaRPr>
          </a:p>
          <a:p>
            <a:pPr marL="432000" lvl="1" indent="-216000">
              <a:lnSpc>
                <a:spcPct val="90000"/>
              </a:lnSpc>
              <a:spcBef>
                <a:spcPts val="1001"/>
              </a:spcBef>
              <a:buClr>
                <a:srgbClr val="FFFFFF"/>
              </a:buClr>
              <a:buSzPct val="45000"/>
              <a:buFont typeface="Wingdings" charset="2"/>
              <a:buChar char=""/>
              <a:tabLst>
                <a:tab pos="0" algn="l"/>
              </a:tabLst>
            </a:pPr>
            <a:r>
              <a:rPr lang="en-US" sz="2600" b="0" strike="noStrike" cap="all" spc="-1">
                <a:solidFill>
                  <a:srgbClr val="FFFFFF"/>
                </a:solidFill>
                <a:latin typeface="Calibri"/>
                <a:ea typeface="DejaVu Sans"/>
              </a:rPr>
              <a:t>C=1E10</a:t>
            </a:r>
            <a:endParaRPr lang="en-US" sz="2600" b="0" strike="noStrike" spc="-1">
              <a:latin typeface="Arial"/>
            </a:endParaRPr>
          </a:p>
          <a:p>
            <a:pPr marL="432000" lvl="1" indent="-216000">
              <a:lnSpc>
                <a:spcPct val="90000"/>
              </a:lnSpc>
              <a:spcBef>
                <a:spcPts val="1001"/>
              </a:spcBef>
              <a:buClr>
                <a:srgbClr val="FFFFFF"/>
              </a:buClr>
              <a:buSzPct val="45000"/>
              <a:buFont typeface="Wingdings" charset="2"/>
              <a:buChar char=""/>
              <a:tabLst>
                <a:tab pos="0" algn="l"/>
              </a:tabLst>
            </a:pPr>
            <a:r>
              <a:rPr lang="en-US" sz="2600" b="0" strike="noStrike" cap="all" spc="-1">
                <a:solidFill>
                  <a:srgbClr val="FFFFFF"/>
                </a:solidFill>
                <a:latin typeface="Calibri"/>
                <a:ea typeface="DejaVu Sans"/>
              </a:rPr>
              <a:t>random_state=7</a:t>
            </a:r>
            <a:endParaRPr lang="en-US" sz="2600" b="0" strike="noStrike" spc="-1">
              <a:latin typeface="Arial"/>
            </a:endParaRPr>
          </a:p>
        </p:txBody>
      </p:sp>
      <p:pic>
        <p:nvPicPr>
          <p:cNvPr id="1095" name="Picture 1094"/>
          <p:cNvPicPr/>
          <p:nvPr/>
        </p:nvPicPr>
        <p:blipFill>
          <a:blip r:embed="rId3">
            <a:lum contrast="30000"/>
          </a:blip>
          <a:stretch/>
        </p:blipFill>
        <p:spPr>
          <a:xfrm>
            <a:off x="6629400" y="2514600"/>
            <a:ext cx="5332320" cy="175644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 name="Title 1_5"/>
          <p:cNvSpPr/>
          <p:nvPr/>
        </p:nvSpPr>
        <p:spPr>
          <a:xfrm>
            <a:off x="601560" y="432000"/>
            <a:ext cx="9971280" cy="429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endParaRPr lang="en-US" sz="1800" b="0" strike="noStrike" spc="-1">
              <a:latin typeface="Arial"/>
            </a:endParaRPr>
          </a:p>
          <a:p>
            <a:pPr>
              <a:lnSpc>
                <a:spcPct val="90000"/>
              </a:lnSpc>
            </a:pPr>
            <a:r>
              <a:rPr lang="en-US" sz="3200" b="1" strike="noStrike" spc="-151">
                <a:solidFill>
                  <a:srgbClr val="FFFFFF"/>
                </a:solidFill>
                <a:latin typeface="Corbel"/>
                <a:ea typeface="DejaVu Sans"/>
              </a:rPr>
              <a:t>Results – Accuracy</a:t>
            </a:r>
            <a:endParaRPr lang="en-US" sz="3200" b="0" strike="noStrike" spc="-1">
              <a:latin typeface="Arial"/>
            </a:endParaRPr>
          </a:p>
        </p:txBody>
      </p:sp>
      <p:sp>
        <p:nvSpPr>
          <p:cNvPr id="1097" name="Slide Number Placeholder 2_6"/>
          <p:cNvSpPr/>
          <p:nvPr/>
        </p:nvSpPr>
        <p:spPr>
          <a:xfrm>
            <a:off x="11601360" y="6687000"/>
            <a:ext cx="546480" cy="151560"/>
          </a:xfrm>
          <a:prstGeom prst="rect">
            <a:avLst/>
          </a:prstGeom>
          <a:noFill/>
          <a:ln w="324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en-US" sz="900" b="0" strike="noStrike" spc="-1">
                <a:solidFill>
                  <a:srgbClr val="FFFFFF"/>
                </a:solidFill>
                <a:latin typeface="Corbel"/>
                <a:ea typeface="DejaVu Sans"/>
              </a:rPr>
              <a:t>page </a:t>
            </a:r>
            <a:fld id="{A5E4B35F-EF82-4EA7-9438-20DDD65EACFA}" type="slidenum">
              <a:rPr lang="en-US" sz="900" b="0" strike="noStrike" spc="-1">
                <a:solidFill>
                  <a:srgbClr val="FFFFFF"/>
                </a:solidFill>
                <a:latin typeface="Corbel"/>
                <a:ea typeface="DejaVu Sans"/>
              </a:rPr>
              <a:t>15</a:t>
            </a:fld>
            <a:endParaRPr lang="en-US" sz="900" b="0" strike="noStrike" spc="-1">
              <a:latin typeface="Arial"/>
            </a:endParaRPr>
          </a:p>
        </p:txBody>
      </p:sp>
      <p:sp>
        <p:nvSpPr>
          <p:cNvPr id="1098" name="Title 2_10"/>
          <p:cNvSpPr/>
          <p:nvPr/>
        </p:nvSpPr>
        <p:spPr>
          <a:xfrm>
            <a:off x="456480" y="1288080"/>
            <a:ext cx="4991760" cy="5470200"/>
          </a:xfrm>
          <a:prstGeom prst="rect">
            <a:avLst/>
          </a:prstGeom>
          <a:solidFill>
            <a:srgbClr val="000000">
              <a:alpha val="70000"/>
            </a:srgbClr>
          </a:solidFill>
          <a:ln w="0">
            <a:noFill/>
          </a:ln>
        </p:spPr>
        <p:style>
          <a:lnRef idx="0">
            <a:scrgbClr r="0" g="0" b="0"/>
          </a:lnRef>
          <a:fillRef idx="0">
            <a:scrgbClr r="0" g="0" b="0"/>
          </a:fillRef>
          <a:effectRef idx="0">
            <a:scrgbClr r="0" g="0" b="0"/>
          </a:effectRef>
          <a:fontRef idx="minor"/>
        </p:style>
      </p:sp>
      <p:sp>
        <p:nvSpPr>
          <p:cNvPr id="1099" name="Subtitle 3_10"/>
          <p:cNvSpPr/>
          <p:nvPr/>
        </p:nvSpPr>
        <p:spPr>
          <a:xfrm>
            <a:off x="890640" y="2971800"/>
            <a:ext cx="4281120" cy="4723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216000" indent="-214200">
              <a:lnSpc>
                <a:spcPct val="90000"/>
              </a:lnSpc>
              <a:spcBef>
                <a:spcPts val="1001"/>
              </a:spcBef>
              <a:buClr>
                <a:srgbClr val="FFFFFF"/>
              </a:buClr>
              <a:buSzPct val="45000"/>
              <a:buFont typeface="Wingdings" charset="2"/>
              <a:buChar char=""/>
              <a:tabLst>
                <a:tab pos="0" algn="l"/>
              </a:tabLst>
            </a:pPr>
            <a:r>
              <a:rPr lang="en-US" sz="2600" b="0" strike="noStrike" cap="all" spc="-1">
                <a:solidFill>
                  <a:srgbClr val="FFFFFF"/>
                </a:solidFill>
                <a:latin typeface="Calibri"/>
                <a:ea typeface="DejaVu Sans"/>
              </a:rPr>
              <a:t>44% accuracy</a:t>
            </a:r>
            <a:endParaRPr lang="en-US" sz="2600" b="0" strike="noStrike" spc="-1">
              <a:latin typeface="Arial"/>
            </a:endParaRPr>
          </a:p>
          <a:p>
            <a:pPr marL="216000" indent="-214200">
              <a:lnSpc>
                <a:spcPct val="90000"/>
              </a:lnSpc>
              <a:spcBef>
                <a:spcPts val="1001"/>
              </a:spcBef>
              <a:buClr>
                <a:srgbClr val="FFFFFF"/>
              </a:buClr>
              <a:buSzPct val="45000"/>
              <a:buFont typeface="Wingdings" charset="2"/>
              <a:buChar char=""/>
              <a:tabLst>
                <a:tab pos="0" algn="l"/>
              </a:tabLst>
            </a:pPr>
            <a:r>
              <a:rPr lang="en-US" sz="2600" b="0" strike="noStrike" cap="all" spc="-1">
                <a:solidFill>
                  <a:srgbClr val="FFFFFF"/>
                </a:solidFill>
                <a:latin typeface="Calibri"/>
                <a:ea typeface="DejaVu Sans"/>
              </a:rPr>
              <a:t>Creature Type Heavily Miscategorized</a:t>
            </a:r>
            <a:endParaRPr lang="en-US" sz="2600" b="0" strike="noStrike" spc="-1">
              <a:latin typeface="Arial"/>
            </a:endParaRPr>
          </a:p>
          <a:p>
            <a:pPr marL="216000" indent="-214200">
              <a:lnSpc>
                <a:spcPct val="90000"/>
              </a:lnSpc>
              <a:spcBef>
                <a:spcPts val="1001"/>
              </a:spcBef>
              <a:buClr>
                <a:srgbClr val="FFFFFF"/>
              </a:buClr>
              <a:buSzPct val="45000"/>
              <a:buFont typeface="Wingdings" charset="2"/>
              <a:buChar char=""/>
              <a:tabLst>
                <a:tab pos="0" algn="l"/>
              </a:tabLst>
            </a:pPr>
            <a:r>
              <a:rPr lang="en-US" sz="2600" b="0" strike="noStrike" cap="all" spc="-1">
                <a:solidFill>
                  <a:srgbClr val="FFFFFF"/>
                </a:solidFill>
                <a:latin typeface="Calibri"/>
                <a:ea typeface="DejaVu Sans"/>
              </a:rPr>
              <a:t>Land and Sorcery Types Generally categorically Correct</a:t>
            </a:r>
            <a:endParaRPr lang="en-US" sz="2600" b="0" strike="noStrike" spc="-1">
              <a:latin typeface="Arial"/>
            </a:endParaRPr>
          </a:p>
        </p:txBody>
      </p:sp>
      <p:pic>
        <p:nvPicPr>
          <p:cNvPr id="1100" name="Picture 1099"/>
          <p:cNvPicPr/>
          <p:nvPr/>
        </p:nvPicPr>
        <p:blipFill>
          <a:blip r:embed="rId3"/>
          <a:stretch/>
        </p:blipFill>
        <p:spPr>
          <a:xfrm>
            <a:off x="7014600" y="1398240"/>
            <a:ext cx="4657320" cy="4124160"/>
          </a:xfrm>
          <a:prstGeom prst="rect">
            <a:avLst/>
          </a:prstGeom>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 name="Title 2_11"/>
          <p:cNvSpPr/>
          <p:nvPr/>
        </p:nvSpPr>
        <p:spPr>
          <a:xfrm>
            <a:off x="7162920" y="4051080"/>
            <a:ext cx="4454640" cy="160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90000"/>
              </a:lnSpc>
            </a:pPr>
            <a:r>
              <a:rPr lang="en-US" sz="4500" b="1" strike="noStrike" cap="all" spc="-151">
                <a:solidFill>
                  <a:srgbClr val="FFFFFF"/>
                </a:solidFill>
                <a:latin typeface="Corbel"/>
                <a:ea typeface="DejaVu Sans"/>
              </a:rPr>
              <a:t>Discussion</a:t>
            </a:r>
            <a:endParaRPr lang="en-US" sz="4500" b="0" strike="noStrike" spc="-1">
              <a:latin typeface="Arial"/>
            </a:endParaRPr>
          </a:p>
        </p:txBody>
      </p:sp>
      <p:sp>
        <p:nvSpPr>
          <p:cNvPr id="1102" name="Subtitle 3_11"/>
          <p:cNvSpPr/>
          <p:nvPr/>
        </p:nvSpPr>
        <p:spPr>
          <a:xfrm>
            <a:off x="7162920" y="5712840"/>
            <a:ext cx="4454640" cy="1046880"/>
          </a:xfrm>
          <a:prstGeom prst="rect">
            <a:avLst/>
          </a:prstGeom>
          <a:noFill/>
          <a:ln w="0">
            <a:noFill/>
          </a:ln>
        </p:spPr>
        <p:style>
          <a:lnRef idx="0">
            <a:scrgbClr r="0" g="0" b="0"/>
          </a:lnRef>
          <a:fillRef idx="0">
            <a:scrgbClr r="0" g="0" b="0"/>
          </a:fillRef>
          <a:effectRef idx="0">
            <a:scrgbClr r="0" g="0" b="0"/>
          </a:effectRef>
          <a:fontRef idx="minor"/>
        </p:style>
      </p:sp>
      <p:sp>
        <p:nvSpPr>
          <p:cNvPr id="1103" name="Slide Number Placeholder 4_4"/>
          <p:cNvSpPr/>
          <p:nvPr/>
        </p:nvSpPr>
        <p:spPr>
          <a:xfrm>
            <a:off x="11642760" y="6696720"/>
            <a:ext cx="547200" cy="151920"/>
          </a:xfrm>
          <a:prstGeom prst="rect">
            <a:avLst/>
          </a:prstGeom>
          <a:solidFill>
            <a:srgbClr val="000000"/>
          </a:solidFill>
          <a:ln w="324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en-US" sz="900" b="0" strike="noStrike" spc="-1">
                <a:solidFill>
                  <a:srgbClr val="FFFFFF"/>
                </a:solidFill>
                <a:latin typeface="Corbel"/>
                <a:ea typeface="DejaVu Sans"/>
              </a:rPr>
              <a:t>page </a:t>
            </a:r>
            <a:fld id="{61A1151E-A2A0-4069-AB46-A1604CFD47D9}" type="slidenum">
              <a:rPr lang="en-US" sz="900" b="1" i="1" strike="noStrike" spc="-1">
                <a:solidFill>
                  <a:srgbClr val="FFFFFF"/>
                </a:solidFill>
                <a:latin typeface="Corbel"/>
                <a:ea typeface="DejaVu Sans"/>
              </a:rPr>
              <a:t>16</a:t>
            </a:fld>
            <a:endParaRPr lang="en-US" sz="9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 name="Title 1_6"/>
          <p:cNvSpPr/>
          <p:nvPr/>
        </p:nvSpPr>
        <p:spPr>
          <a:xfrm>
            <a:off x="601560" y="432000"/>
            <a:ext cx="9971280" cy="429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endParaRPr lang="en-US" sz="1800" b="0" strike="noStrike" spc="-1">
              <a:latin typeface="Arial"/>
            </a:endParaRPr>
          </a:p>
          <a:p>
            <a:pPr>
              <a:lnSpc>
                <a:spcPct val="90000"/>
              </a:lnSpc>
            </a:pPr>
            <a:r>
              <a:rPr lang="en-US" sz="3200" b="1" strike="noStrike" spc="-151">
                <a:solidFill>
                  <a:srgbClr val="FFFFFF"/>
                </a:solidFill>
                <a:latin typeface="Corbel"/>
                <a:ea typeface="DejaVu Sans"/>
              </a:rPr>
              <a:t>Discussion</a:t>
            </a:r>
            <a:endParaRPr lang="en-US" sz="3200" b="0" strike="noStrike" spc="-1">
              <a:latin typeface="Arial"/>
            </a:endParaRPr>
          </a:p>
        </p:txBody>
      </p:sp>
      <p:sp>
        <p:nvSpPr>
          <p:cNvPr id="1105" name="Slide Number Placeholder 2_7"/>
          <p:cNvSpPr/>
          <p:nvPr/>
        </p:nvSpPr>
        <p:spPr>
          <a:xfrm>
            <a:off x="11601360" y="6687000"/>
            <a:ext cx="546480" cy="151560"/>
          </a:xfrm>
          <a:prstGeom prst="rect">
            <a:avLst/>
          </a:prstGeom>
          <a:noFill/>
          <a:ln w="324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en-US" sz="900" b="0" strike="noStrike" spc="-1">
                <a:solidFill>
                  <a:srgbClr val="FFFFFF"/>
                </a:solidFill>
                <a:latin typeface="Corbel"/>
                <a:ea typeface="DejaVu Sans"/>
              </a:rPr>
              <a:t>page </a:t>
            </a:r>
            <a:fld id="{F88F35C7-AE5B-4C1C-8569-93117AB931B2}" type="slidenum">
              <a:rPr lang="en-US" sz="900" b="0" strike="noStrike" spc="-1">
                <a:solidFill>
                  <a:srgbClr val="FFFFFF"/>
                </a:solidFill>
                <a:latin typeface="Corbel"/>
                <a:ea typeface="DejaVu Sans"/>
              </a:rPr>
              <a:t>17</a:t>
            </a:fld>
            <a:endParaRPr lang="en-US" sz="900" b="0" strike="noStrike" spc="-1">
              <a:latin typeface="Arial"/>
            </a:endParaRPr>
          </a:p>
        </p:txBody>
      </p:sp>
      <p:sp>
        <p:nvSpPr>
          <p:cNvPr id="1106" name="Title 2_12"/>
          <p:cNvSpPr/>
          <p:nvPr/>
        </p:nvSpPr>
        <p:spPr>
          <a:xfrm>
            <a:off x="456480" y="1288080"/>
            <a:ext cx="4991760" cy="5470200"/>
          </a:xfrm>
          <a:prstGeom prst="rect">
            <a:avLst/>
          </a:prstGeom>
          <a:solidFill>
            <a:srgbClr val="000000">
              <a:alpha val="70000"/>
            </a:srgbClr>
          </a:solidFill>
          <a:ln w="0">
            <a:noFill/>
          </a:ln>
        </p:spPr>
        <p:style>
          <a:lnRef idx="0">
            <a:scrgbClr r="0" g="0" b="0"/>
          </a:lnRef>
          <a:fillRef idx="0">
            <a:scrgbClr r="0" g="0" b="0"/>
          </a:fillRef>
          <a:effectRef idx="0">
            <a:scrgbClr r="0" g="0" b="0"/>
          </a:effectRef>
          <a:fontRef idx="minor"/>
        </p:style>
      </p:sp>
      <p:sp>
        <p:nvSpPr>
          <p:cNvPr id="1107" name="Subtitle 3_12"/>
          <p:cNvSpPr/>
          <p:nvPr/>
        </p:nvSpPr>
        <p:spPr>
          <a:xfrm>
            <a:off x="890640" y="2971800"/>
            <a:ext cx="4281120" cy="4723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216000" indent="-214200">
              <a:lnSpc>
                <a:spcPct val="90000"/>
              </a:lnSpc>
              <a:spcBef>
                <a:spcPts val="1001"/>
              </a:spcBef>
              <a:buClr>
                <a:srgbClr val="FFFFFF"/>
              </a:buClr>
              <a:buSzPct val="45000"/>
              <a:buFont typeface="Wingdings" charset="2"/>
              <a:buChar char=""/>
              <a:tabLst>
                <a:tab pos="0" algn="l"/>
              </a:tabLst>
            </a:pPr>
            <a:r>
              <a:rPr lang="en-US" sz="2600" b="0" strike="noStrike" cap="all" spc="-1">
                <a:solidFill>
                  <a:srgbClr val="FFFFFF"/>
                </a:solidFill>
                <a:latin typeface="Calibri"/>
                <a:ea typeface="DejaVu Sans"/>
              </a:rPr>
              <a:t>Use additional training data at the cost of more Memory and storage.</a:t>
            </a:r>
            <a:endParaRPr lang="en-US" sz="2600" b="0" strike="noStrike" spc="-1">
              <a:latin typeface="Arial"/>
            </a:endParaRPr>
          </a:p>
          <a:p>
            <a:pPr marL="216000" indent="-214200">
              <a:lnSpc>
                <a:spcPct val="90000"/>
              </a:lnSpc>
              <a:spcBef>
                <a:spcPts val="1001"/>
              </a:spcBef>
              <a:buClr>
                <a:srgbClr val="FFFFFF"/>
              </a:buClr>
              <a:buSzPct val="45000"/>
              <a:buFont typeface="Wingdings" charset="2"/>
              <a:buChar char=""/>
              <a:tabLst>
                <a:tab pos="0" algn="l"/>
              </a:tabLst>
            </a:pPr>
            <a:r>
              <a:rPr lang="en-US" sz="2600" b="0" strike="noStrike" cap="all" spc="-1">
                <a:solidFill>
                  <a:srgbClr val="FFFFFF"/>
                </a:solidFill>
                <a:latin typeface="Calibri"/>
                <a:ea typeface="DejaVu Sans"/>
              </a:rPr>
              <a:t>Improve our training model to distinguish between similar shapes.</a:t>
            </a:r>
            <a:endParaRPr lang="en-US" sz="2600" b="0" strike="noStrike" spc="-1">
              <a:latin typeface="Arial"/>
            </a:endParaRPr>
          </a:p>
        </p:txBody>
      </p:sp>
      <p:pic>
        <p:nvPicPr>
          <p:cNvPr id="1108" name="Picture 1107"/>
          <p:cNvPicPr/>
          <p:nvPr/>
        </p:nvPicPr>
        <p:blipFill>
          <a:blip r:embed="rId3">
            <a:lum contrast="30000"/>
          </a:blip>
          <a:stretch/>
        </p:blipFill>
        <p:spPr>
          <a:xfrm>
            <a:off x="6573600" y="2057400"/>
            <a:ext cx="5506200" cy="2638080"/>
          </a:xfrm>
          <a:prstGeom prst="rect">
            <a:avLst/>
          </a:prstGeom>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Title 2_13"/>
          <p:cNvSpPr/>
          <p:nvPr/>
        </p:nvSpPr>
        <p:spPr>
          <a:xfrm>
            <a:off x="7162920" y="4051080"/>
            <a:ext cx="4454640" cy="160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90000"/>
              </a:lnSpc>
            </a:pPr>
            <a:r>
              <a:rPr lang="en-US" sz="4500" b="1" strike="noStrike" cap="all" spc="-151">
                <a:solidFill>
                  <a:srgbClr val="FFFFFF"/>
                </a:solidFill>
                <a:latin typeface="Corbel"/>
                <a:ea typeface="DejaVu Sans"/>
              </a:rPr>
              <a:t>SUMMARY</a:t>
            </a:r>
            <a:endParaRPr lang="en-US" sz="4500" b="0" strike="noStrike" spc="-1">
              <a:latin typeface="Arial"/>
            </a:endParaRPr>
          </a:p>
        </p:txBody>
      </p:sp>
      <p:sp>
        <p:nvSpPr>
          <p:cNvPr id="1110" name="Subtitle 3_13"/>
          <p:cNvSpPr/>
          <p:nvPr/>
        </p:nvSpPr>
        <p:spPr>
          <a:xfrm>
            <a:off x="7162920" y="5712840"/>
            <a:ext cx="4454640" cy="1046880"/>
          </a:xfrm>
          <a:prstGeom prst="rect">
            <a:avLst/>
          </a:prstGeom>
          <a:noFill/>
          <a:ln w="0">
            <a:noFill/>
          </a:ln>
        </p:spPr>
        <p:style>
          <a:lnRef idx="0">
            <a:scrgbClr r="0" g="0" b="0"/>
          </a:lnRef>
          <a:fillRef idx="0">
            <a:scrgbClr r="0" g="0" b="0"/>
          </a:fillRef>
          <a:effectRef idx="0">
            <a:scrgbClr r="0" g="0" b="0"/>
          </a:effectRef>
          <a:fontRef idx="minor"/>
        </p:style>
      </p:sp>
      <p:sp>
        <p:nvSpPr>
          <p:cNvPr id="1111" name="Slide Number Placeholder 4_5"/>
          <p:cNvSpPr/>
          <p:nvPr/>
        </p:nvSpPr>
        <p:spPr>
          <a:xfrm>
            <a:off x="11642760" y="6696720"/>
            <a:ext cx="547200" cy="151920"/>
          </a:xfrm>
          <a:prstGeom prst="rect">
            <a:avLst/>
          </a:prstGeom>
          <a:solidFill>
            <a:srgbClr val="000000"/>
          </a:solidFill>
          <a:ln w="324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en-US" sz="900" b="0" strike="noStrike" spc="-1">
                <a:solidFill>
                  <a:srgbClr val="FFFFFF"/>
                </a:solidFill>
                <a:latin typeface="Corbel"/>
                <a:ea typeface="DejaVu Sans"/>
              </a:rPr>
              <a:t>page </a:t>
            </a:r>
            <a:fld id="{31D48B0A-1A87-4C61-BEC6-6790A70E40D2}" type="slidenum">
              <a:rPr lang="en-US" sz="900" b="1" i="1" strike="noStrike" spc="-1">
                <a:solidFill>
                  <a:srgbClr val="FFFFFF"/>
                </a:solidFill>
                <a:latin typeface="Corbel"/>
                <a:ea typeface="DejaVu Sans"/>
              </a:rPr>
              <a:t>18</a:t>
            </a:fld>
            <a:endParaRPr lang="en-US" sz="9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Title 2"/>
          <p:cNvSpPr/>
          <p:nvPr/>
        </p:nvSpPr>
        <p:spPr>
          <a:xfrm>
            <a:off x="6515640" y="3674520"/>
            <a:ext cx="5083560" cy="717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90000"/>
              </a:lnSpc>
            </a:pPr>
            <a:r>
              <a:rPr lang="en-US" sz="3500" b="1" strike="noStrike" cap="all" spc="-151">
                <a:solidFill>
                  <a:srgbClr val="FFFFFF"/>
                </a:solidFill>
                <a:latin typeface="Corbel"/>
                <a:ea typeface="DejaVu Sans"/>
              </a:rPr>
              <a:t>Summary</a:t>
            </a:r>
            <a:endParaRPr lang="en-US" sz="3500" b="0" strike="noStrike" spc="-1">
              <a:latin typeface="Arial"/>
            </a:endParaRPr>
          </a:p>
        </p:txBody>
      </p:sp>
      <p:sp>
        <p:nvSpPr>
          <p:cNvPr id="1113" name="Subtitle 3"/>
          <p:cNvSpPr/>
          <p:nvPr/>
        </p:nvSpPr>
        <p:spPr>
          <a:xfrm>
            <a:off x="6515640" y="4608000"/>
            <a:ext cx="5083560" cy="17978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90000"/>
              </a:lnSpc>
              <a:spcBef>
                <a:spcPts val="1001"/>
              </a:spcBef>
              <a:tabLst>
                <a:tab pos="0" algn="l"/>
              </a:tabLst>
            </a:pPr>
            <a:r>
              <a:rPr lang="en-US" sz="2400" b="0" strike="noStrike" spc="-1">
                <a:solidFill>
                  <a:srgbClr val="FFFFFF"/>
                </a:solidFill>
                <a:latin typeface="Corbel"/>
                <a:ea typeface="DejaVu Sans"/>
              </a:rPr>
              <a:t>Summary tagline </a:t>
            </a:r>
            <a:br/>
            <a:r>
              <a:rPr lang="en-US" sz="2400" b="0" strike="noStrike" spc="-1">
                <a:solidFill>
                  <a:srgbClr val="FFFFFF"/>
                </a:solidFill>
                <a:latin typeface="Corbel"/>
                <a:ea typeface="DejaVu Sans"/>
              </a:rPr>
              <a:t>or sub-headline</a:t>
            </a:r>
            <a:endParaRPr lang="en-US" sz="2400" b="0" strike="noStrike" spc="-1">
              <a:latin typeface="Arial"/>
            </a:endParaRPr>
          </a:p>
        </p:txBody>
      </p:sp>
      <p:sp>
        <p:nvSpPr>
          <p:cNvPr id="1114" name="Content Placeholder 5"/>
          <p:cNvSpPr/>
          <p:nvPr/>
        </p:nvSpPr>
        <p:spPr>
          <a:xfrm>
            <a:off x="860400" y="3674520"/>
            <a:ext cx="5020560" cy="27266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266760" indent="-264600">
              <a:lnSpc>
                <a:spcPct val="90000"/>
              </a:lnSpc>
              <a:spcBef>
                <a:spcPts val="1001"/>
              </a:spcBef>
              <a:buClr>
                <a:srgbClr val="FFFFFF"/>
              </a:buClr>
              <a:buFont typeface="Arial"/>
              <a:buChar char="•"/>
            </a:pPr>
            <a:r>
              <a:rPr lang="en-US" sz="1800" b="0" strike="noStrike" spc="-1">
                <a:solidFill>
                  <a:srgbClr val="FFFFFF"/>
                </a:solidFill>
                <a:latin typeface="Corbel"/>
                <a:ea typeface="DejaVu Sans"/>
              </a:rPr>
              <a:t>Achieved our goal for better accuracy than random chance.</a:t>
            </a:r>
            <a:endParaRPr lang="en-US" sz="1800" b="0" strike="noStrike" spc="-1">
              <a:latin typeface="Arial"/>
            </a:endParaRPr>
          </a:p>
          <a:p>
            <a:pPr marL="266760" indent="-264600">
              <a:lnSpc>
                <a:spcPct val="90000"/>
              </a:lnSpc>
              <a:spcBef>
                <a:spcPts val="1001"/>
              </a:spcBef>
              <a:buClr>
                <a:srgbClr val="FFFFFF"/>
              </a:buClr>
              <a:buFont typeface="Arial"/>
              <a:buChar char="•"/>
            </a:pPr>
            <a:r>
              <a:rPr lang="en-US" sz="1800" b="0" strike="noStrike" spc="-1">
                <a:solidFill>
                  <a:srgbClr val="FFFFFF"/>
                </a:solidFill>
                <a:latin typeface="Corbel"/>
                <a:ea typeface="DejaVu Sans"/>
              </a:rPr>
              <a:t>Improvements with the training model may be possible.</a:t>
            </a:r>
            <a:endParaRPr lang="en-US" sz="1800" b="0" strike="noStrike" spc="-1">
              <a:latin typeface="Arial"/>
            </a:endParaRPr>
          </a:p>
        </p:txBody>
      </p:sp>
      <p:sp>
        <p:nvSpPr>
          <p:cNvPr id="1115" name="Slide Number Placeholder 4"/>
          <p:cNvSpPr/>
          <p:nvPr/>
        </p:nvSpPr>
        <p:spPr>
          <a:xfrm>
            <a:off x="11601360" y="6687000"/>
            <a:ext cx="546480" cy="151560"/>
          </a:xfrm>
          <a:prstGeom prst="rect">
            <a:avLst/>
          </a:prstGeom>
          <a:noFill/>
          <a:ln w="324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en-US" sz="900" b="0" strike="noStrike" spc="-1">
                <a:solidFill>
                  <a:srgbClr val="FFFFFF"/>
                </a:solidFill>
                <a:latin typeface="Corbel"/>
                <a:ea typeface="DejaVu Sans"/>
              </a:rPr>
              <a:t>page </a:t>
            </a:r>
            <a:fld id="{6B58FE6C-F259-4E5C-9367-48947B030A92}" type="slidenum">
              <a:rPr lang="en-US" sz="900" b="0" strike="noStrike" spc="-1">
                <a:solidFill>
                  <a:srgbClr val="FFFFFF"/>
                </a:solidFill>
                <a:latin typeface="Corbel"/>
                <a:ea typeface="DejaVu Sans"/>
              </a:rPr>
              <a:t>19</a:t>
            </a:fld>
            <a:endParaRPr lang="en-US" sz="900" b="0" strike="noStrike" spc="-1">
              <a:latin typeface="Arial"/>
            </a:endParaRPr>
          </a:p>
        </p:txBody>
      </p:sp>
      <p:pic>
        <p:nvPicPr>
          <p:cNvPr id="1116" name="Picture 2_0" descr="Raising a New Banner | MAGIC: THE GATHERING"/>
          <p:cNvPicPr/>
          <p:nvPr/>
        </p:nvPicPr>
        <p:blipFill>
          <a:blip r:embed="rId3"/>
          <a:stretch/>
        </p:blipFill>
        <p:spPr>
          <a:xfrm>
            <a:off x="457200" y="0"/>
            <a:ext cx="5834880" cy="365760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laceholder 4"/>
          <p:cNvSpPr/>
          <p:nvPr/>
        </p:nvSpPr>
        <p:spPr>
          <a:xfrm>
            <a:off x="11601360" y="6687000"/>
            <a:ext cx="546480" cy="151560"/>
          </a:xfrm>
          <a:prstGeom prst="rect">
            <a:avLst/>
          </a:prstGeom>
          <a:noFill/>
          <a:ln w="324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en-US" sz="900" b="0" strike="noStrike" spc="-1">
                <a:solidFill>
                  <a:srgbClr val="FFFFFF"/>
                </a:solidFill>
                <a:latin typeface="Corbel"/>
                <a:ea typeface="DejaVu Sans"/>
              </a:rPr>
              <a:t>page </a:t>
            </a:r>
            <a:fld id="{1942089A-A6C7-4A7F-8EDA-E08077FEF95C}" type="slidenum">
              <a:rPr lang="en-US" sz="900" b="0" strike="noStrike" spc="-1">
                <a:solidFill>
                  <a:srgbClr val="FFFFFF"/>
                </a:solidFill>
                <a:latin typeface="Corbel"/>
                <a:ea typeface="DejaVu Sans"/>
              </a:rPr>
              <a:t>2</a:t>
            </a:fld>
            <a:endParaRPr lang="en-US" sz="900" b="0" strike="noStrike" spc="-1">
              <a:latin typeface="Arial"/>
            </a:endParaRPr>
          </a:p>
        </p:txBody>
      </p:sp>
      <p:sp>
        <p:nvSpPr>
          <p:cNvPr id="1020" name="Title 2"/>
          <p:cNvSpPr/>
          <p:nvPr/>
        </p:nvSpPr>
        <p:spPr>
          <a:xfrm>
            <a:off x="456480" y="1288080"/>
            <a:ext cx="4991760" cy="5470200"/>
          </a:xfrm>
          <a:prstGeom prst="rect">
            <a:avLst/>
          </a:prstGeom>
          <a:solidFill>
            <a:srgbClr val="000000">
              <a:alpha val="70000"/>
            </a:srgbClr>
          </a:solidFill>
          <a:ln w="0">
            <a:noFill/>
          </a:ln>
        </p:spPr>
        <p:style>
          <a:lnRef idx="0">
            <a:scrgbClr r="0" g="0" b="0"/>
          </a:lnRef>
          <a:fillRef idx="0">
            <a:scrgbClr r="0" g="0" b="0"/>
          </a:fillRef>
          <a:effectRef idx="0">
            <a:scrgbClr r="0" g="0" b="0"/>
          </a:effectRef>
          <a:fontRef idx="minor"/>
        </p:style>
        <p:txBody>
          <a:bodyPr lIns="0" tIns="288000" rIns="252000" bIns="1188000">
            <a:noAutofit/>
          </a:bodyPr>
          <a:lstStyle/>
          <a:p>
            <a:pPr algn="r">
              <a:lnSpc>
                <a:spcPct val="90000"/>
              </a:lnSpc>
            </a:pPr>
            <a:r>
              <a:rPr lang="en-US" sz="4500" b="1" strike="noStrike" cap="all" spc="-151">
                <a:solidFill>
                  <a:srgbClr val="FFFFFF"/>
                </a:solidFill>
                <a:latin typeface="Corbel"/>
                <a:ea typeface="DejaVu Sans"/>
              </a:rPr>
              <a:t>Introduction</a:t>
            </a:r>
            <a:endParaRPr lang="en-US" sz="4500" b="0" strike="noStrike" spc="-1">
              <a:latin typeface="Arial"/>
            </a:endParaRPr>
          </a:p>
        </p:txBody>
      </p:sp>
      <p:sp>
        <p:nvSpPr>
          <p:cNvPr id="1021" name="Subtitle 3"/>
          <p:cNvSpPr/>
          <p:nvPr/>
        </p:nvSpPr>
        <p:spPr>
          <a:xfrm>
            <a:off x="890640" y="2971800"/>
            <a:ext cx="4281120" cy="4723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216000" indent="-214200">
              <a:lnSpc>
                <a:spcPct val="90000"/>
              </a:lnSpc>
              <a:spcBef>
                <a:spcPts val="1001"/>
              </a:spcBef>
              <a:buClr>
                <a:srgbClr val="FFFFFF"/>
              </a:buClr>
              <a:buSzPct val="45000"/>
              <a:buFont typeface="Wingdings" charset="2"/>
              <a:buChar char=""/>
              <a:tabLst>
                <a:tab pos="0" algn="l"/>
              </a:tabLst>
            </a:pPr>
            <a:r>
              <a:rPr lang="en-US" sz="1800" b="0" strike="noStrike" cap="all" spc="-1">
                <a:solidFill>
                  <a:srgbClr val="FFFFFF"/>
                </a:solidFill>
                <a:latin typeface="Calibri"/>
                <a:ea typeface="DejaVu Sans"/>
              </a:rPr>
              <a:t>Can we predict the type of a card based on the cover art image with an accuracy rate higher than random chance, 20%?</a:t>
            </a:r>
            <a:endParaRPr lang="en-US" sz="1800" b="0" strike="noStrike" spc="-1">
              <a:latin typeface="Arial"/>
            </a:endParaRPr>
          </a:p>
        </p:txBody>
      </p:sp>
      <p:grpSp>
        <p:nvGrpSpPr>
          <p:cNvPr id="1022" name="Group 30"/>
          <p:cNvGrpSpPr/>
          <p:nvPr/>
        </p:nvGrpSpPr>
        <p:grpSpPr>
          <a:xfrm>
            <a:off x="7699680" y="846720"/>
            <a:ext cx="4025880" cy="2718720"/>
            <a:chOff x="7699680" y="846720"/>
            <a:chExt cx="4025880" cy="2718720"/>
          </a:xfrm>
        </p:grpSpPr>
        <p:sp>
          <p:nvSpPr>
            <p:cNvPr id="1023" name="Oval 15"/>
            <p:cNvSpPr/>
            <p:nvPr/>
          </p:nvSpPr>
          <p:spPr>
            <a:xfrm>
              <a:off x="8182800" y="1713960"/>
              <a:ext cx="1020240" cy="1020240"/>
            </a:xfrm>
            <a:prstGeom prst="ellipse">
              <a:avLst/>
            </a:prstGeom>
            <a:noFill/>
            <a:ln w="3175">
              <a:solidFill>
                <a:srgbClr val="FFFFFF"/>
              </a:solidFill>
            </a:ln>
            <a:effectLst>
              <a:glow rad="165240">
                <a:srgbClr val="FFFFFF">
                  <a:alpha val="9000"/>
                </a:srgbClr>
              </a:glow>
            </a:effectLst>
          </p:spPr>
          <p:style>
            <a:lnRef idx="2">
              <a:schemeClr val="accent1">
                <a:shade val="50000"/>
              </a:schemeClr>
            </a:lnRef>
            <a:fillRef idx="1">
              <a:schemeClr val="accent1"/>
            </a:fillRef>
            <a:effectRef idx="0">
              <a:schemeClr val="accent1"/>
            </a:effectRef>
            <a:fontRef idx="minor"/>
          </p:style>
        </p:sp>
        <p:sp>
          <p:nvSpPr>
            <p:cNvPr id="1024" name="Oval 16"/>
            <p:cNvSpPr/>
            <p:nvPr/>
          </p:nvSpPr>
          <p:spPr>
            <a:xfrm>
              <a:off x="11201760" y="2022120"/>
              <a:ext cx="397800" cy="403920"/>
            </a:xfrm>
            <a:prstGeom prst="ellipse">
              <a:avLst/>
            </a:prstGeom>
            <a:noFill/>
            <a:ln w="3175">
              <a:solidFill>
                <a:srgbClr val="FFFFFF"/>
              </a:solidFill>
            </a:ln>
            <a:effectLst>
              <a:glow rad="114480">
                <a:srgbClr val="FFFFFF">
                  <a:alpha val="15000"/>
                </a:srgbClr>
              </a:glow>
            </a:effectLst>
          </p:spPr>
          <p:style>
            <a:lnRef idx="2">
              <a:schemeClr val="accent1">
                <a:shade val="50000"/>
              </a:schemeClr>
            </a:lnRef>
            <a:fillRef idx="1">
              <a:schemeClr val="accent1"/>
            </a:fillRef>
            <a:effectRef idx="0">
              <a:schemeClr val="accent1"/>
            </a:effectRef>
            <a:fontRef idx="minor"/>
          </p:style>
        </p:sp>
        <p:sp>
          <p:nvSpPr>
            <p:cNvPr id="1025" name="Oval 17"/>
            <p:cNvSpPr/>
            <p:nvPr/>
          </p:nvSpPr>
          <p:spPr>
            <a:xfrm>
              <a:off x="9754560" y="2186280"/>
              <a:ext cx="75600" cy="75600"/>
            </a:xfrm>
            <a:prstGeom prst="ellipse">
              <a:avLst/>
            </a:prstGeom>
            <a:gradFill rotWithShape="0">
              <a:gsLst>
                <a:gs pos="0">
                  <a:srgbClr val="FFFFFF"/>
                </a:gs>
                <a:gs pos="100000">
                  <a:srgbClr val="C1E4FF"/>
                </a:gs>
              </a:gsLst>
              <a:path path="circle">
                <a:fillToRect l="50000" t="50000" r="50000" b="50000"/>
              </a:path>
            </a:gradFill>
            <a:ln>
              <a:noFill/>
            </a:ln>
            <a:effectLst>
              <a:glow rad="165240">
                <a:srgbClr val="0072C7">
                  <a:alpha val="40000"/>
                </a:srgbClr>
              </a:glow>
            </a:effectLst>
          </p:spPr>
          <p:style>
            <a:lnRef idx="2">
              <a:schemeClr val="accent1">
                <a:shade val="50000"/>
              </a:schemeClr>
            </a:lnRef>
            <a:fillRef idx="1">
              <a:schemeClr val="accent1"/>
            </a:fillRef>
            <a:effectRef idx="0">
              <a:schemeClr val="accent1"/>
            </a:effectRef>
            <a:fontRef idx="minor"/>
          </p:style>
        </p:sp>
        <p:sp>
          <p:nvSpPr>
            <p:cNvPr id="1026" name="Oval 18"/>
            <p:cNvSpPr/>
            <p:nvPr/>
          </p:nvSpPr>
          <p:spPr>
            <a:xfrm>
              <a:off x="8676000" y="846720"/>
              <a:ext cx="2676600" cy="2718720"/>
            </a:xfrm>
            <a:prstGeom prst="ellipse">
              <a:avLst/>
            </a:prstGeom>
            <a:noFill/>
            <a:ln w="111125">
              <a:solidFill>
                <a:srgbClr val="FFFFFF">
                  <a:alpha val="6000"/>
                </a:srgbClr>
              </a:solidFill>
            </a:ln>
          </p:spPr>
          <p:style>
            <a:lnRef idx="2">
              <a:schemeClr val="accent1">
                <a:shade val="50000"/>
              </a:schemeClr>
            </a:lnRef>
            <a:fillRef idx="1">
              <a:schemeClr val="accent1"/>
            </a:fillRef>
            <a:effectRef idx="0">
              <a:schemeClr val="accent1"/>
            </a:effectRef>
            <a:fontRef idx="minor"/>
          </p:style>
        </p:sp>
        <p:sp>
          <p:nvSpPr>
            <p:cNvPr id="1027" name="Straight Connector 19"/>
            <p:cNvSpPr/>
            <p:nvPr/>
          </p:nvSpPr>
          <p:spPr>
            <a:xfrm>
              <a:off x="7699680" y="2225160"/>
              <a:ext cx="4025880" cy="360"/>
            </a:xfrm>
            <a:prstGeom prst="line">
              <a:avLst/>
            </a:prstGeom>
            <a:ln>
              <a:solidFill>
                <a:srgbClr val="E7E6E6">
                  <a:alpha val="30000"/>
                </a:srgbClr>
              </a:solidFill>
            </a:ln>
          </p:spPr>
          <p:style>
            <a:lnRef idx="1">
              <a:schemeClr val="accent1"/>
            </a:lnRef>
            <a:fillRef idx="0">
              <a:schemeClr val="accent1"/>
            </a:fillRef>
            <a:effectRef idx="0">
              <a:schemeClr val="accent1"/>
            </a:effectRef>
            <a:fontRef idx="minor"/>
          </p:style>
        </p:sp>
        <p:sp>
          <p:nvSpPr>
            <p:cNvPr id="1028" name="Oval 20"/>
            <p:cNvSpPr/>
            <p:nvPr/>
          </p:nvSpPr>
          <p:spPr>
            <a:xfrm>
              <a:off x="8676000" y="2207160"/>
              <a:ext cx="33840" cy="33840"/>
            </a:xfrm>
            <a:prstGeom prst="ellipse">
              <a:avLst/>
            </a:prstGeom>
            <a:gradFill rotWithShape="0">
              <a:gsLst>
                <a:gs pos="0">
                  <a:srgbClr val="FFFFFF"/>
                </a:gs>
                <a:gs pos="100000">
                  <a:srgbClr val="C1E4FF"/>
                </a:gs>
              </a:gsLst>
              <a:path path="circle">
                <a:fillToRect l="50000" t="50000" r="50000" b="50000"/>
              </a:path>
            </a:gradFill>
            <a:ln>
              <a:noFill/>
            </a:ln>
            <a:effectLst>
              <a:glow rad="165240">
                <a:srgbClr val="0072C7">
                  <a:alpha val="40000"/>
                </a:srgbClr>
              </a:glow>
            </a:effectLst>
          </p:spPr>
          <p:style>
            <a:lnRef idx="2">
              <a:schemeClr val="accent1">
                <a:shade val="50000"/>
              </a:schemeClr>
            </a:lnRef>
            <a:fillRef idx="1">
              <a:schemeClr val="accent1"/>
            </a:fillRef>
            <a:effectRef idx="0">
              <a:schemeClr val="accent1"/>
            </a:effectRef>
            <a:fontRef idx="minor"/>
          </p:style>
        </p:sp>
        <p:sp>
          <p:nvSpPr>
            <p:cNvPr id="1029" name="Oval 21"/>
            <p:cNvSpPr/>
            <p:nvPr/>
          </p:nvSpPr>
          <p:spPr>
            <a:xfrm>
              <a:off x="8837640" y="2905200"/>
              <a:ext cx="246240" cy="249840"/>
            </a:xfrm>
            <a:prstGeom prst="ellipse">
              <a:avLst/>
            </a:prstGeom>
            <a:noFill/>
            <a:ln w="3175">
              <a:solidFill>
                <a:srgbClr val="808080"/>
              </a:solidFill>
              <a:prstDash val="sysDash"/>
            </a:ln>
          </p:spPr>
          <p:style>
            <a:lnRef idx="2">
              <a:schemeClr val="accent1">
                <a:shade val="50000"/>
              </a:schemeClr>
            </a:lnRef>
            <a:fillRef idx="1">
              <a:schemeClr val="accent1"/>
            </a:fillRef>
            <a:effectRef idx="0">
              <a:schemeClr val="accent1"/>
            </a:effectRef>
            <a:fontRef idx="minor"/>
          </p:style>
        </p:sp>
        <p:sp>
          <p:nvSpPr>
            <p:cNvPr id="1030" name="Oval 22"/>
            <p:cNvSpPr/>
            <p:nvPr/>
          </p:nvSpPr>
          <p:spPr>
            <a:xfrm>
              <a:off x="7886520" y="2147040"/>
              <a:ext cx="151920" cy="154440"/>
            </a:xfrm>
            <a:prstGeom prst="ellipse">
              <a:avLst/>
            </a:prstGeom>
            <a:noFill/>
            <a:ln w="3175">
              <a:solidFill>
                <a:srgbClr val="FFFFFF"/>
              </a:solidFill>
            </a:ln>
            <a:effectLst>
              <a:glow rad="114480">
                <a:srgbClr val="FFFFFF">
                  <a:alpha val="15000"/>
                </a:srgbClr>
              </a:glow>
            </a:effectLst>
          </p:spPr>
          <p:style>
            <a:lnRef idx="2">
              <a:schemeClr val="accent1">
                <a:shade val="50000"/>
              </a:schemeClr>
            </a:lnRef>
            <a:fillRef idx="1">
              <a:schemeClr val="accent1"/>
            </a:fillRef>
            <a:effectRef idx="0">
              <a:schemeClr val="accent1"/>
            </a:effectRef>
            <a:fontRef idx="minor"/>
          </p:style>
        </p:sp>
        <p:sp>
          <p:nvSpPr>
            <p:cNvPr id="1031" name="Straight Connector 23"/>
            <p:cNvSpPr/>
            <p:nvPr/>
          </p:nvSpPr>
          <p:spPr>
            <a:xfrm flipV="1">
              <a:off x="8512920" y="2224800"/>
              <a:ext cx="1270080" cy="1270080"/>
            </a:xfrm>
            <a:prstGeom prst="line">
              <a:avLst/>
            </a:prstGeom>
            <a:ln>
              <a:solidFill>
                <a:srgbClr val="E7E6E6">
                  <a:alpha val="30000"/>
                </a:srgbClr>
              </a:solidFill>
            </a:ln>
          </p:spPr>
          <p:style>
            <a:lnRef idx="1">
              <a:schemeClr val="accent1"/>
            </a:lnRef>
            <a:fillRef idx="0">
              <a:schemeClr val="accent1"/>
            </a:fillRef>
            <a:effectRef idx="0">
              <a:schemeClr val="accent1"/>
            </a:effectRef>
            <a:fontRef idx="minor"/>
          </p:style>
        </p:sp>
      </p:grpSp>
      <p:pic>
        <p:nvPicPr>
          <p:cNvPr id="1032" name="Picture 1031"/>
          <p:cNvPicPr/>
          <p:nvPr/>
        </p:nvPicPr>
        <p:blipFill>
          <a:blip r:embed="rId3"/>
          <a:stretch/>
        </p:blipFill>
        <p:spPr>
          <a:xfrm>
            <a:off x="6488280" y="1288080"/>
            <a:ext cx="5737680" cy="431784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 name="Rectangle 29_0"/>
          <p:cNvSpPr/>
          <p:nvPr/>
        </p:nvSpPr>
        <p:spPr>
          <a:xfrm>
            <a:off x="6894360" y="2378160"/>
            <a:ext cx="5006520" cy="438012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1118" name="Rectangle 30_1"/>
          <p:cNvSpPr/>
          <p:nvPr/>
        </p:nvSpPr>
        <p:spPr>
          <a:xfrm>
            <a:off x="6894360" y="210600"/>
            <a:ext cx="5006520" cy="216540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p:style>
      </p:sp>
      <p:sp>
        <p:nvSpPr>
          <p:cNvPr id="1119" name="Title 2_14"/>
          <p:cNvSpPr/>
          <p:nvPr/>
        </p:nvSpPr>
        <p:spPr>
          <a:xfrm>
            <a:off x="7162920" y="2644560"/>
            <a:ext cx="4454640" cy="2165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90000"/>
              </a:lnSpc>
            </a:pPr>
            <a:r>
              <a:rPr lang="en-US" sz="8000" b="1" strike="noStrike" cap="all" spc="-151">
                <a:solidFill>
                  <a:srgbClr val="FFFFFF"/>
                </a:solidFill>
                <a:latin typeface="Corbel"/>
                <a:ea typeface="DejaVu Sans"/>
              </a:rPr>
              <a:t>Thank You</a:t>
            </a:r>
            <a:endParaRPr lang="en-US" sz="8000" b="0" strike="noStrike" spc="-1">
              <a:latin typeface="Arial"/>
            </a:endParaRPr>
          </a:p>
        </p:txBody>
      </p:sp>
      <p:sp>
        <p:nvSpPr>
          <p:cNvPr id="1120" name="Subtitle 3_14"/>
          <p:cNvSpPr/>
          <p:nvPr/>
        </p:nvSpPr>
        <p:spPr>
          <a:xfrm>
            <a:off x="7162920" y="5024880"/>
            <a:ext cx="4121640" cy="2696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90000"/>
              </a:lnSpc>
              <a:spcBef>
                <a:spcPts val="1001"/>
              </a:spcBef>
              <a:tabLst>
                <a:tab pos="0" algn="l"/>
              </a:tabLst>
            </a:pPr>
            <a:r>
              <a:rPr lang="en-US" sz="1800" b="0" strike="noStrike" cap="all" spc="-1">
                <a:solidFill>
                  <a:srgbClr val="FFFFFF"/>
                </a:solidFill>
                <a:latin typeface="Calibri"/>
                <a:ea typeface="DejaVu Sans"/>
              </a:rPr>
              <a:t>David Kim, Ericka Koyama, james deselms</a:t>
            </a:r>
            <a:endParaRPr lang="en-US" sz="1800" b="0" strike="noStrike" spc="-1">
              <a:latin typeface="Arial"/>
            </a:endParaRPr>
          </a:p>
        </p:txBody>
      </p:sp>
      <p:sp>
        <p:nvSpPr>
          <p:cNvPr id="1121" name="Text Placeholder 5_1"/>
          <p:cNvSpPr/>
          <p:nvPr/>
        </p:nvSpPr>
        <p:spPr>
          <a:xfrm>
            <a:off x="7162920" y="5431320"/>
            <a:ext cx="4121640" cy="2498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90000"/>
              </a:lnSpc>
              <a:spcBef>
                <a:spcPts val="1001"/>
              </a:spcBef>
              <a:tabLst>
                <a:tab pos="0" algn="l"/>
              </a:tabLst>
            </a:pPr>
            <a:endParaRPr lang="en-US" sz="1800" b="0" strike="noStrike" spc="-1">
              <a:latin typeface="Arial"/>
            </a:endParaRPr>
          </a:p>
          <a:p>
            <a:pPr algn="r">
              <a:lnSpc>
                <a:spcPct val="90000"/>
              </a:lnSpc>
              <a:spcBef>
                <a:spcPts val="1001"/>
              </a:spcBef>
              <a:tabLst>
                <a:tab pos="0" algn="l"/>
              </a:tabLst>
            </a:pPr>
            <a:r>
              <a:rPr lang="en-US" sz="1600" b="0" strike="noStrike" spc="-1">
                <a:solidFill>
                  <a:srgbClr val="FFFFFF"/>
                </a:solidFill>
                <a:latin typeface="Corbel"/>
                <a:ea typeface="DejaVu Sans"/>
              </a:rPr>
              <a:t>CST383</a:t>
            </a:r>
            <a:endParaRPr lang="en-US" sz="1600" b="0" strike="noStrike" spc="-1">
              <a:latin typeface="Arial"/>
            </a:endParaRPr>
          </a:p>
        </p:txBody>
      </p:sp>
      <p:sp>
        <p:nvSpPr>
          <p:cNvPr id="1122" name="Text Placeholder 6_1"/>
          <p:cNvSpPr/>
          <p:nvPr/>
        </p:nvSpPr>
        <p:spPr>
          <a:xfrm>
            <a:off x="7162920" y="5817600"/>
            <a:ext cx="4121640" cy="2498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90000"/>
              </a:lnSpc>
              <a:spcBef>
                <a:spcPts val="1001"/>
              </a:spcBef>
              <a:tabLst>
                <a:tab pos="0" algn="l"/>
              </a:tabLst>
            </a:pPr>
            <a:endParaRPr lang="en-US" sz="1800" b="0" strike="noStrike" spc="-1">
              <a:latin typeface="Arial"/>
            </a:endParaRPr>
          </a:p>
          <a:p>
            <a:pPr algn="r">
              <a:lnSpc>
                <a:spcPct val="90000"/>
              </a:lnSpc>
              <a:spcBef>
                <a:spcPts val="1001"/>
              </a:spcBef>
              <a:tabLst>
                <a:tab pos="0" algn="l"/>
              </a:tabLst>
            </a:pPr>
            <a:endParaRPr lang="en-US" sz="1800" b="0" strike="noStrike" spc="-1">
              <a:latin typeface="Arial"/>
            </a:endParaRPr>
          </a:p>
        </p:txBody>
      </p:sp>
      <p:sp>
        <p:nvSpPr>
          <p:cNvPr id="1123" name="Text Placeholder 7_1"/>
          <p:cNvSpPr/>
          <p:nvPr/>
        </p:nvSpPr>
        <p:spPr>
          <a:xfrm>
            <a:off x="7162920" y="6203880"/>
            <a:ext cx="4123440" cy="250200"/>
          </a:xfrm>
          <a:prstGeom prst="rect">
            <a:avLst/>
          </a:prstGeom>
          <a:noFill/>
          <a:ln w="0">
            <a:noFill/>
          </a:ln>
        </p:spPr>
        <p:style>
          <a:lnRef idx="0">
            <a:scrgbClr r="0" g="0" b="0"/>
          </a:lnRef>
          <a:fillRef idx="0">
            <a:scrgbClr r="0" g="0" b="0"/>
          </a:fillRef>
          <a:effectRef idx="0">
            <a:scrgbClr r="0" g="0" b="0"/>
          </a:effectRef>
          <a:fontRef idx="minor"/>
        </p:style>
      </p:sp>
      <p:sp>
        <p:nvSpPr>
          <p:cNvPr id="1124" name="Straight Connector 19_1"/>
          <p:cNvSpPr/>
          <p:nvPr/>
        </p:nvSpPr>
        <p:spPr>
          <a:xfrm>
            <a:off x="1190304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1125" name="Straight Connector 20_1"/>
          <p:cNvSpPr/>
          <p:nvPr/>
        </p:nvSpPr>
        <p:spPr>
          <a:xfrm>
            <a:off x="1190304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1126" name="Straight Connector 22_1"/>
          <p:cNvSpPr/>
          <p:nvPr/>
        </p:nvSpPr>
        <p:spPr>
          <a:xfrm>
            <a:off x="689400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 name="Content Placeholder 1"/>
          <p:cNvSpPr/>
          <p:nvPr/>
        </p:nvSpPr>
        <p:spPr>
          <a:xfrm>
            <a:off x="601560" y="1152000"/>
            <a:ext cx="10997640" cy="50371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266760" indent="-264600">
              <a:lnSpc>
                <a:spcPct val="90000"/>
              </a:lnSpc>
              <a:spcBef>
                <a:spcPts val="1001"/>
              </a:spcBef>
              <a:buClr>
                <a:srgbClr val="FFFFFF"/>
              </a:buClr>
              <a:buFont typeface="Arial"/>
              <a:buChar char="•"/>
            </a:pPr>
            <a:r>
              <a:rPr lang="en-US" sz="1800" b="0" strike="noStrike" spc="-1">
                <a:solidFill>
                  <a:srgbClr val="FFFFFF"/>
                </a:solidFill>
                <a:latin typeface="Corbel"/>
                <a:ea typeface="DejaVu Sans"/>
              </a:rPr>
              <a:t>Powerpoint Template: https://templates.office.com/en-US/STEM-pitch-deck-TM12041065 </a:t>
            </a:r>
            <a:endParaRPr lang="en-US" sz="1800" b="0" strike="noStrike" spc="-1">
              <a:latin typeface="Arial"/>
            </a:endParaRPr>
          </a:p>
          <a:p>
            <a:pPr marL="266760" indent="-264600">
              <a:lnSpc>
                <a:spcPct val="90000"/>
              </a:lnSpc>
              <a:spcBef>
                <a:spcPts val="1001"/>
              </a:spcBef>
              <a:buClr>
                <a:srgbClr val="FFFFFF"/>
              </a:buClr>
              <a:buFont typeface="Arial"/>
              <a:buChar char="•"/>
            </a:pPr>
            <a:r>
              <a:rPr lang="en-US" sz="1800" b="0" strike="noStrike" spc="-1">
                <a:solidFill>
                  <a:srgbClr val="FFFFFF"/>
                </a:solidFill>
                <a:latin typeface="Corbel"/>
                <a:ea typeface="DejaVu Sans"/>
              </a:rPr>
              <a:t>Slide 1,18 Magic the Gathering Logo: </a:t>
            </a:r>
            <a:r>
              <a:rPr lang="en-US" sz="1800" b="0" u="sng" strike="noStrike" spc="-1">
                <a:solidFill>
                  <a:srgbClr val="0563C1"/>
                </a:solidFill>
                <a:uFillTx/>
                <a:latin typeface="Corbel"/>
                <a:ea typeface="DejaVu Sans"/>
                <a:hlinkClick r:id="rId2"/>
              </a:rPr>
              <a:t>https://media.wizards.com/2017/images/daily/41mztsnrdm.jpg</a:t>
            </a:r>
            <a:endParaRPr lang="en-US" sz="1800" b="0" strike="noStrike" spc="-1">
              <a:latin typeface="Arial"/>
            </a:endParaRPr>
          </a:p>
          <a:p>
            <a:pPr marL="266760" indent="-264600">
              <a:lnSpc>
                <a:spcPct val="90000"/>
              </a:lnSpc>
              <a:spcBef>
                <a:spcPts val="1001"/>
              </a:spcBef>
              <a:buClr>
                <a:srgbClr val="FFFFFF"/>
              </a:buClr>
              <a:buFont typeface="Arial"/>
              <a:buChar char="•"/>
            </a:pPr>
            <a:r>
              <a:rPr lang="en-US" sz="1800" b="0" strike="noStrike" spc="-1">
                <a:solidFill>
                  <a:srgbClr val="FFFFFF"/>
                </a:solidFill>
                <a:latin typeface="Corbel"/>
                <a:ea typeface="DejaVu Sans"/>
              </a:rPr>
              <a:t>Slide 2, Introduction: </a:t>
            </a:r>
            <a:r>
              <a:rPr lang="en-US" sz="1800" b="0" u="sng" strike="noStrike" spc="-1">
                <a:solidFill>
                  <a:srgbClr val="0563C1"/>
                </a:solidFill>
                <a:uFillTx/>
                <a:latin typeface="Corbel"/>
                <a:ea typeface="DejaVu Sans"/>
                <a:hlinkClick r:id="rId3"/>
              </a:rPr>
              <a:t>https://downloads.healthcatalyst.com/wp-content/uploads/2017/02/machine-learning-in-healthcare.jpg</a:t>
            </a:r>
            <a:endParaRPr lang="en-US" sz="1800" b="0" strike="noStrike" spc="-1">
              <a:latin typeface="Arial"/>
            </a:endParaRPr>
          </a:p>
          <a:p>
            <a:pPr marL="266760" indent="-264600">
              <a:lnSpc>
                <a:spcPct val="90000"/>
              </a:lnSpc>
              <a:spcBef>
                <a:spcPts val="1001"/>
              </a:spcBef>
              <a:buClr>
                <a:srgbClr val="FFFFFF"/>
              </a:buClr>
              <a:buFont typeface="Arial"/>
              <a:buChar char="•"/>
            </a:pPr>
            <a:r>
              <a:rPr lang="en-US" sz="1800" b="0" strike="noStrike" spc="-1">
                <a:solidFill>
                  <a:srgbClr val="FFFFFF"/>
                </a:solidFill>
                <a:latin typeface="Corbel"/>
                <a:ea typeface="DejaVu Sans"/>
              </a:rPr>
              <a:t>Slide 3,7,9,15,17 Divider: https://www.icriindia.com/uploads/courses/banner/1a166ab3701560420635.jpg</a:t>
            </a:r>
            <a:endParaRPr lang="en-US" sz="1800" b="0" strike="noStrike" spc="-1">
              <a:latin typeface="Arial"/>
            </a:endParaRPr>
          </a:p>
          <a:p>
            <a:pPr marL="266760" indent="-264600">
              <a:lnSpc>
                <a:spcPct val="90000"/>
              </a:lnSpc>
              <a:spcBef>
                <a:spcPts val="1001"/>
              </a:spcBef>
              <a:buClr>
                <a:srgbClr val="FFFFFF"/>
              </a:buClr>
              <a:buFont typeface="Arial"/>
              <a:buChar char="•"/>
            </a:pPr>
            <a:r>
              <a:rPr lang="en-US" sz="1800" b="0" strike="noStrike" spc="-1">
                <a:solidFill>
                  <a:srgbClr val="FFFFFF"/>
                </a:solidFill>
                <a:latin typeface="Corbel"/>
                <a:ea typeface="DejaVu Sans"/>
              </a:rPr>
              <a:t>Slide 4, Selection of Data - Scryfall API: https://scryfall.com/docs/api/cards</a:t>
            </a:r>
            <a:endParaRPr lang="en-US" sz="1800" b="0" strike="noStrike" spc="-1">
              <a:latin typeface="Arial"/>
            </a:endParaRPr>
          </a:p>
          <a:p>
            <a:pPr marL="266760" indent="-264600">
              <a:lnSpc>
                <a:spcPct val="90000"/>
              </a:lnSpc>
              <a:spcBef>
                <a:spcPts val="1001"/>
              </a:spcBef>
              <a:buClr>
                <a:srgbClr val="FFFFFF"/>
              </a:buClr>
              <a:buFont typeface="Arial"/>
              <a:buChar char="•"/>
            </a:pPr>
            <a:r>
              <a:rPr lang="en-US" sz="1800" b="0" strike="noStrike" spc="-1">
                <a:solidFill>
                  <a:srgbClr val="FFFFFF"/>
                </a:solidFill>
                <a:latin typeface="Corbel"/>
                <a:ea typeface="DejaVu Sans"/>
              </a:rPr>
              <a:t>Slide 8 Methods: </a:t>
            </a:r>
            <a:endParaRPr lang="en-US" sz="1800" b="0" strike="noStrike" spc="-1">
              <a:latin typeface="Arial"/>
            </a:endParaRPr>
          </a:p>
          <a:p>
            <a:pPr marL="432000" lvl="1" indent="-216000">
              <a:lnSpc>
                <a:spcPct val="90000"/>
              </a:lnSpc>
              <a:spcBef>
                <a:spcPts val="1001"/>
              </a:spcBef>
              <a:buClr>
                <a:srgbClr val="FFFFFF"/>
              </a:buClr>
              <a:buSzPct val="45000"/>
              <a:buFont typeface="Wingdings" charset="2"/>
              <a:buChar char=""/>
            </a:pPr>
            <a:r>
              <a:rPr lang="en-US" sz="1800" b="0" strike="noStrike" spc="-1">
                <a:solidFill>
                  <a:srgbClr val="FFFFFF"/>
                </a:solidFill>
                <a:latin typeface="Corbel"/>
                <a:ea typeface="DejaVu Sans"/>
                <a:hlinkClick r:id="rId4"/>
              </a:rPr>
              <a:t>https://scryfall.com/docs/api/cards</a:t>
            </a:r>
            <a:endParaRPr lang="en-US" sz="1800" b="0" strike="noStrike" spc="-1">
              <a:latin typeface="Arial"/>
            </a:endParaRPr>
          </a:p>
          <a:p>
            <a:pPr marL="432000" lvl="1" indent="-216000">
              <a:lnSpc>
                <a:spcPct val="90000"/>
              </a:lnSpc>
              <a:spcBef>
                <a:spcPts val="1001"/>
              </a:spcBef>
              <a:buClr>
                <a:srgbClr val="FFFFFF"/>
              </a:buClr>
              <a:buSzPct val="45000"/>
              <a:buFont typeface="Wingdings" charset="2"/>
              <a:buChar char=""/>
            </a:pPr>
            <a:r>
              <a:rPr lang="en-US" sz="1800" b="0" strike="noStrike" spc="-1">
                <a:solidFill>
                  <a:srgbClr val="FFFFFF"/>
                </a:solidFill>
                <a:latin typeface="Corbel"/>
                <a:ea typeface="DejaVu Sans"/>
                <a:hlinkClick r:id="rId5"/>
              </a:rPr>
              <a:t>https://github.com/NandaScott/Scrython</a:t>
            </a:r>
            <a:endParaRPr lang="en-US" sz="1800" b="0" strike="noStrike" spc="-1">
              <a:latin typeface="Arial"/>
            </a:endParaRPr>
          </a:p>
          <a:p>
            <a:pPr marL="432000" lvl="1" indent="-216000">
              <a:lnSpc>
                <a:spcPct val="90000"/>
              </a:lnSpc>
              <a:spcBef>
                <a:spcPts val="1001"/>
              </a:spcBef>
              <a:buClr>
                <a:srgbClr val="FFFFFF"/>
              </a:buClr>
              <a:buSzPct val="45000"/>
              <a:buFont typeface="Wingdings" charset="2"/>
              <a:buChar char=""/>
            </a:pPr>
            <a:r>
              <a:rPr lang="en-US" sz="1800" b="0" strike="noStrike" spc="-1">
                <a:solidFill>
                  <a:srgbClr val="FFFFFF"/>
                </a:solidFill>
                <a:latin typeface="Corbel"/>
                <a:ea typeface="DejaVu Sans"/>
                <a:hlinkClick r:id="rId6"/>
              </a:rPr>
              <a:t>https://primagames.com/tips/magic-gathering-card-type-guide</a:t>
            </a:r>
            <a:endParaRPr lang="en-US" sz="1800" b="0" strike="noStrike" spc="-1">
              <a:latin typeface="Arial"/>
            </a:endParaRPr>
          </a:p>
          <a:p>
            <a:pPr marL="432000" lvl="1" indent="-216000">
              <a:lnSpc>
                <a:spcPct val="90000"/>
              </a:lnSpc>
              <a:spcBef>
                <a:spcPts val="1001"/>
              </a:spcBef>
              <a:buClr>
                <a:srgbClr val="FFFFFF"/>
              </a:buClr>
              <a:buSzPct val="45000"/>
              <a:buFont typeface="Wingdings" charset="2"/>
              <a:buChar char=""/>
            </a:pPr>
            <a:r>
              <a:rPr lang="en-US" sz="1800" b="0" strike="noStrike" spc="-1">
                <a:solidFill>
                  <a:srgbClr val="FFFFFF"/>
                </a:solidFill>
                <a:latin typeface="Corbel"/>
                <a:ea typeface="DejaVu Sans"/>
                <a:hlinkClick r:id="rId7"/>
              </a:rPr>
              <a:t>https://scikit-learn.org/stable/modules/generated/sklearn.svm.SVC.html?highlight=svc#sklearn.svm.SVC</a:t>
            </a:r>
            <a:endParaRPr lang="en-US" sz="1800" b="0" strike="noStrike" spc="-1">
              <a:latin typeface="Arial"/>
            </a:endParaRPr>
          </a:p>
        </p:txBody>
      </p:sp>
      <p:sp>
        <p:nvSpPr>
          <p:cNvPr id="1128" name="Slide Number Placeholder 1_1"/>
          <p:cNvSpPr/>
          <p:nvPr/>
        </p:nvSpPr>
        <p:spPr>
          <a:xfrm>
            <a:off x="11601360" y="6687000"/>
            <a:ext cx="546480" cy="151560"/>
          </a:xfrm>
          <a:prstGeom prst="rect">
            <a:avLst/>
          </a:prstGeom>
          <a:noFill/>
          <a:ln w="3240">
            <a:noFill/>
          </a:ln>
        </p:spPr>
        <p:style>
          <a:lnRef idx="0">
            <a:scrgbClr r="0" g="0" b="0"/>
          </a:lnRef>
          <a:fillRef idx="0">
            <a:scrgbClr r="0" g="0" b="0"/>
          </a:fillRef>
          <a:effectRef idx="0">
            <a:scrgbClr r="0" g="0" b="0"/>
          </a:effectRef>
          <a:fontRef idx="minor"/>
        </p:style>
        <p:txBody>
          <a:bodyPr lIns="0" tIns="0" rIns="0" bIns="0" anchor="ctr">
            <a:normAutofit/>
          </a:bodyPr>
          <a:lstStyle/>
          <a:p>
            <a:pPr algn="r">
              <a:lnSpc>
                <a:spcPct val="100000"/>
              </a:lnSpc>
              <a:spcAft>
                <a:spcPts val="601"/>
              </a:spcAft>
            </a:pPr>
            <a:r>
              <a:rPr lang="en-US" sz="900" b="0" strike="noStrike" spc="-1">
                <a:solidFill>
                  <a:srgbClr val="FFFFFF"/>
                </a:solidFill>
                <a:latin typeface="Corbel"/>
                <a:ea typeface="DejaVu Sans"/>
              </a:rPr>
              <a:t>page </a:t>
            </a:r>
            <a:fld id="{3EC09FE9-90DE-4667-AAD3-6F02D0FA637F}" type="slidenum">
              <a:rPr lang="en-US" sz="900" b="1" i="1" strike="noStrike" spc="-1">
                <a:solidFill>
                  <a:srgbClr val="FFFFFF"/>
                </a:solidFill>
                <a:latin typeface="Corbel"/>
                <a:ea typeface="DejaVu Sans"/>
              </a:rPr>
              <a:t>21</a:t>
            </a:fld>
            <a:endParaRPr lang="en-US" sz="900" b="0" strike="noStrike" spc="-1">
              <a:latin typeface="Arial"/>
            </a:endParaRPr>
          </a:p>
        </p:txBody>
      </p:sp>
      <p:sp>
        <p:nvSpPr>
          <p:cNvPr id="1129" name="Title 2_15"/>
          <p:cNvSpPr/>
          <p:nvPr/>
        </p:nvSpPr>
        <p:spPr>
          <a:xfrm>
            <a:off x="601560" y="432000"/>
            <a:ext cx="9971280" cy="429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rmAutofit/>
          </a:bodyPr>
          <a:lstStyle/>
          <a:p>
            <a:pPr>
              <a:lnSpc>
                <a:spcPct val="90000"/>
              </a:lnSpc>
            </a:pPr>
            <a:r>
              <a:rPr lang="en-US" sz="3000" b="1" strike="noStrike" spc="-151">
                <a:solidFill>
                  <a:srgbClr val="FFFFFF"/>
                </a:solidFill>
                <a:latin typeface="Corbel"/>
                <a:ea typeface="DejaVu Sans"/>
              </a:rPr>
              <a:t>Sources</a:t>
            </a:r>
            <a:endParaRPr lang="en-US" sz="30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Title 2_0"/>
          <p:cNvSpPr/>
          <p:nvPr/>
        </p:nvSpPr>
        <p:spPr>
          <a:xfrm>
            <a:off x="7162920" y="3897000"/>
            <a:ext cx="4454640" cy="160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90000"/>
              </a:lnSpc>
            </a:pPr>
            <a:r>
              <a:rPr lang="en-US" sz="4500" b="1" strike="noStrike" cap="all" spc="-151">
                <a:solidFill>
                  <a:srgbClr val="FFFFFF"/>
                </a:solidFill>
                <a:latin typeface="Corbel"/>
                <a:ea typeface="DejaVu Sans"/>
              </a:rPr>
              <a:t>Selection of Data</a:t>
            </a:r>
            <a:endParaRPr lang="en-US" sz="4500" b="0" strike="noStrike" spc="-1">
              <a:latin typeface="Arial"/>
            </a:endParaRPr>
          </a:p>
        </p:txBody>
      </p:sp>
      <p:sp>
        <p:nvSpPr>
          <p:cNvPr id="1034" name="Subtitle 3_0"/>
          <p:cNvSpPr/>
          <p:nvPr/>
        </p:nvSpPr>
        <p:spPr>
          <a:xfrm>
            <a:off x="7162920" y="5558760"/>
            <a:ext cx="4454640" cy="1046880"/>
          </a:xfrm>
          <a:prstGeom prst="rect">
            <a:avLst/>
          </a:prstGeom>
          <a:noFill/>
          <a:ln w="0">
            <a:noFill/>
          </a:ln>
        </p:spPr>
        <p:style>
          <a:lnRef idx="0">
            <a:scrgbClr r="0" g="0" b="0"/>
          </a:lnRef>
          <a:fillRef idx="0">
            <a:scrgbClr r="0" g="0" b="0"/>
          </a:fillRef>
          <a:effectRef idx="0">
            <a:scrgbClr r="0" g="0" b="0"/>
          </a:effectRef>
          <a:fontRef idx="minor"/>
        </p:style>
      </p:sp>
      <p:sp>
        <p:nvSpPr>
          <p:cNvPr id="1035" name="Slide Number Placeholder 4_0"/>
          <p:cNvSpPr/>
          <p:nvPr/>
        </p:nvSpPr>
        <p:spPr>
          <a:xfrm>
            <a:off x="11642760" y="6686640"/>
            <a:ext cx="547200" cy="151920"/>
          </a:xfrm>
          <a:prstGeom prst="rect">
            <a:avLst/>
          </a:prstGeom>
          <a:solidFill>
            <a:srgbClr val="000000"/>
          </a:solidFill>
          <a:ln w="324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en-US" sz="900" b="0" strike="noStrike" spc="-1">
                <a:solidFill>
                  <a:srgbClr val="FFFFFF"/>
                </a:solidFill>
                <a:latin typeface="Corbel"/>
                <a:ea typeface="DejaVu Sans"/>
              </a:rPr>
              <a:t>page </a:t>
            </a:r>
            <a:fld id="{6B197005-4D3F-42B2-A58D-4126A33F5BFD}" type="slidenum">
              <a:rPr lang="en-US" sz="900" b="1" i="1" strike="noStrike" spc="-1">
                <a:solidFill>
                  <a:srgbClr val="FFFFFF"/>
                </a:solidFill>
                <a:latin typeface="Corbel"/>
                <a:ea typeface="DejaVu Sans"/>
              </a:rPr>
              <a:t>3</a:t>
            </a:fld>
            <a:endParaRPr lang="en-US" sz="9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Title 2"/>
          <p:cNvSpPr/>
          <p:nvPr/>
        </p:nvSpPr>
        <p:spPr>
          <a:xfrm>
            <a:off x="456480" y="1288080"/>
            <a:ext cx="4991760" cy="5470200"/>
          </a:xfrm>
          <a:prstGeom prst="rect">
            <a:avLst/>
          </a:prstGeom>
          <a:solidFill>
            <a:srgbClr val="000000">
              <a:alpha val="70000"/>
            </a:srgbClr>
          </a:solidFill>
          <a:ln w="0">
            <a:noFill/>
          </a:ln>
        </p:spPr>
        <p:style>
          <a:lnRef idx="0">
            <a:scrgbClr r="0" g="0" b="0"/>
          </a:lnRef>
          <a:fillRef idx="0">
            <a:scrgbClr r="0" g="0" b="0"/>
          </a:fillRef>
          <a:effectRef idx="0">
            <a:scrgbClr r="0" g="0" b="0"/>
          </a:effectRef>
          <a:fontRef idx="minor"/>
        </p:style>
        <p:txBody>
          <a:bodyPr lIns="0" tIns="288000" rIns="252000" bIns="1188000">
            <a:noAutofit/>
          </a:bodyPr>
          <a:lstStyle/>
          <a:p>
            <a:pPr>
              <a:lnSpc>
                <a:spcPct val="90000"/>
              </a:lnSpc>
            </a:pPr>
            <a:r>
              <a:rPr lang="en-US" sz="4500" b="1" strike="noStrike" cap="all" spc="-151">
                <a:solidFill>
                  <a:srgbClr val="FFFFFF"/>
                </a:solidFill>
                <a:latin typeface="Corbel"/>
                <a:ea typeface="DejaVu Sans"/>
              </a:rPr>
              <a:t>Selection of Data:</a:t>
            </a:r>
            <a:endParaRPr lang="en-US" sz="4500" b="0" strike="noStrike" spc="-1">
              <a:latin typeface="Arial"/>
            </a:endParaRPr>
          </a:p>
          <a:p>
            <a:pPr>
              <a:lnSpc>
                <a:spcPct val="90000"/>
              </a:lnSpc>
            </a:pPr>
            <a:r>
              <a:rPr lang="en-US" sz="4500" b="1" strike="noStrike" cap="all" spc="-151">
                <a:solidFill>
                  <a:srgbClr val="FFFFFF"/>
                </a:solidFill>
                <a:latin typeface="Corbel"/>
                <a:ea typeface="DejaVu Sans"/>
              </a:rPr>
              <a:t>Scryfall API</a:t>
            </a:r>
            <a:endParaRPr lang="en-US" sz="4500" b="0" strike="noStrike" spc="-1">
              <a:latin typeface="Arial"/>
            </a:endParaRPr>
          </a:p>
        </p:txBody>
      </p:sp>
      <p:sp>
        <p:nvSpPr>
          <p:cNvPr id="1037" name="Content Placeholder 4"/>
          <p:cNvSpPr/>
          <p:nvPr/>
        </p:nvSpPr>
        <p:spPr>
          <a:xfrm>
            <a:off x="890640" y="3639600"/>
            <a:ext cx="4281120" cy="1797840"/>
          </a:xfrm>
          <a:prstGeom prst="rect">
            <a:avLst/>
          </a:prstGeom>
          <a:noFill/>
          <a:ln w="0">
            <a:noFill/>
          </a:ln>
        </p:spPr>
        <p:style>
          <a:lnRef idx="0">
            <a:scrgbClr r="0" g="0" b="0"/>
          </a:lnRef>
          <a:fillRef idx="0">
            <a:scrgbClr r="0" g="0" b="0"/>
          </a:fillRef>
          <a:effectRef idx="0">
            <a:scrgbClr r="0" g="0" b="0"/>
          </a:effectRef>
          <a:fontRef idx="minor"/>
        </p:style>
      </p:sp>
      <p:sp>
        <p:nvSpPr>
          <p:cNvPr id="1038" name="Slide Number Placeholder 3"/>
          <p:cNvSpPr/>
          <p:nvPr/>
        </p:nvSpPr>
        <p:spPr>
          <a:xfrm>
            <a:off x="11601360" y="6687000"/>
            <a:ext cx="546480" cy="151560"/>
          </a:xfrm>
          <a:prstGeom prst="rect">
            <a:avLst/>
          </a:prstGeom>
          <a:noFill/>
          <a:ln w="324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en-US" sz="900" b="0" strike="noStrike" spc="-1">
                <a:solidFill>
                  <a:srgbClr val="FFFFFF"/>
                </a:solidFill>
                <a:latin typeface="Corbel"/>
                <a:ea typeface="DejaVu Sans"/>
              </a:rPr>
              <a:t>page </a:t>
            </a:r>
            <a:fld id="{751060C6-919E-4458-AA58-00807E4B7716}" type="slidenum">
              <a:rPr lang="en-US" sz="900" b="0" strike="noStrike" spc="-1">
                <a:solidFill>
                  <a:srgbClr val="FFFFFF"/>
                </a:solidFill>
                <a:latin typeface="Corbel"/>
                <a:ea typeface="DejaVu Sans"/>
              </a:rPr>
              <a:t>4</a:t>
            </a:fld>
            <a:endParaRPr lang="en-US" sz="900" b="0" strike="noStrike" spc="-1">
              <a:latin typeface="Arial"/>
            </a:endParaRPr>
          </a:p>
        </p:txBody>
      </p:sp>
      <p:pic>
        <p:nvPicPr>
          <p:cNvPr id="1039" name="Picture 1038"/>
          <p:cNvPicPr/>
          <p:nvPr/>
        </p:nvPicPr>
        <p:blipFill>
          <a:blip r:embed="rId3"/>
          <a:stretch/>
        </p:blipFill>
        <p:spPr>
          <a:xfrm>
            <a:off x="6435360" y="1257480"/>
            <a:ext cx="5755680" cy="437544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Title 2"/>
          <p:cNvSpPr/>
          <p:nvPr/>
        </p:nvSpPr>
        <p:spPr>
          <a:xfrm>
            <a:off x="601560" y="432000"/>
            <a:ext cx="9971280" cy="429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a:solidFill>
                  <a:srgbClr val="FFFFFF"/>
                </a:solidFill>
                <a:latin typeface="Corbel"/>
                <a:ea typeface="DejaVu Sans"/>
              </a:rPr>
              <a:t>Selection of Data - Types of Cards</a:t>
            </a:r>
            <a:endParaRPr lang="en-US" sz="3200" b="0" strike="noStrike" spc="-1">
              <a:latin typeface="Arial"/>
            </a:endParaRPr>
          </a:p>
        </p:txBody>
      </p:sp>
      <p:sp>
        <p:nvSpPr>
          <p:cNvPr id="1041" name="Text Placeholder 4"/>
          <p:cNvSpPr/>
          <p:nvPr/>
        </p:nvSpPr>
        <p:spPr>
          <a:xfrm>
            <a:off x="959644" y="4759873"/>
            <a:ext cx="1617840" cy="3578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spcBef>
                <a:spcPts val="1001"/>
              </a:spcBef>
              <a:tabLst>
                <a:tab pos="0" algn="l"/>
              </a:tabLst>
            </a:pPr>
            <a:r>
              <a:rPr lang="en-US" sz="1800" b="0" strike="noStrike" spc="-1" dirty="0">
                <a:solidFill>
                  <a:srgbClr val="FFFFFF"/>
                </a:solidFill>
                <a:latin typeface="Corbel"/>
                <a:ea typeface="DejaVu Sans"/>
              </a:rPr>
              <a:t>Enchantment</a:t>
            </a:r>
            <a:endParaRPr lang="en-US" sz="1800" b="0" strike="noStrike" spc="-1" dirty="0">
              <a:latin typeface="Arial"/>
            </a:endParaRPr>
          </a:p>
        </p:txBody>
      </p:sp>
      <p:sp>
        <p:nvSpPr>
          <p:cNvPr id="1042" name="Text Placeholder 5"/>
          <p:cNvSpPr/>
          <p:nvPr/>
        </p:nvSpPr>
        <p:spPr>
          <a:xfrm>
            <a:off x="1024200" y="4471920"/>
            <a:ext cx="1617840" cy="717840"/>
          </a:xfrm>
          <a:prstGeom prst="rect">
            <a:avLst/>
          </a:prstGeom>
          <a:noFill/>
          <a:ln w="0">
            <a:noFill/>
          </a:ln>
        </p:spPr>
        <p:style>
          <a:lnRef idx="0">
            <a:scrgbClr r="0" g="0" b="0"/>
          </a:lnRef>
          <a:fillRef idx="0">
            <a:scrgbClr r="0" g="0" b="0"/>
          </a:fillRef>
          <a:effectRef idx="0">
            <a:scrgbClr r="0" g="0" b="0"/>
          </a:effectRef>
          <a:fontRef idx="minor"/>
        </p:style>
      </p:sp>
      <p:sp>
        <p:nvSpPr>
          <p:cNvPr id="1043" name="Text Placeholder 8"/>
          <p:cNvSpPr/>
          <p:nvPr/>
        </p:nvSpPr>
        <p:spPr>
          <a:xfrm>
            <a:off x="3063661" y="4759873"/>
            <a:ext cx="1617840" cy="3578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spcBef>
                <a:spcPts val="1001"/>
              </a:spcBef>
              <a:tabLst>
                <a:tab pos="0" algn="l"/>
              </a:tabLst>
            </a:pPr>
            <a:r>
              <a:rPr lang="en-US" sz="1800" b="0" strike="noStrike" spc="-1" dirty="0">
                <a:solidFill>
                  <a:srgbClr val="FFFFFF"/>
                </a:solidFill>
                <a:latin typeface="Corbel"/>
                <a:ea typeface="DejaVu Sans"/>
              </a:rPr>
              <a:t>Land</a:t>
            </a:r>
            <a:endParaRPr lang="en-US" sz="1800" b="0" strike="noStrike" spc="-1" dirty="0">
              <a:latin typeface="Arial"/>
            </a:endParaRPr>
          </a:p>
        </p:txBody>
      </p:sp>
      <p:sp>
        <p:nvSpPr>
          <p:cNvPr id="1044" name="Text Placeholder 9"/>
          <p:cNvSpPr/>
          <p:nvPr/>
        </p:nvSpPr>
        <p:spPr>
          <a:xfrm>
            <a:off x="3155040" y="4471920"/>
            <a:ext cx="1617840" cy="717840"/>
          </a:xfrm>
          <a:prstGeom prst="rect">
            <a:avLst/>
          </a:prstGeom>
          <a:noFill/>
          <a:ln w="0">
            <a:noFill/>
          </a:ln>
        </p:spPr>
        <p:style>
          <a:lnRef idx="0">
            <a:scrgbClr r="0" g="0" b="0"/>
          </a:lnRef>
          <a:fillRef idx="0">
            <a:scrgbClr r="0" g="0" b="0"/>
          </a:fillRef>
          <a:effectRef idx="0">
            <a:scrgbClr r="0" g="0" b="0"/>
          </a:effectRef>
          <a:fontRef idx="minor"/>
        </p:style>
      </p:sp>
      <p:sp>
        <p:nvSpPr>
          <p:cNvPr id="1045" name="Text Placeholder 11"/>
          <p:cNvSpPr/>
          <p:nvPr/>
        </p:nvSpPr>
        <p:spPr>
          <a:xfrm>
            <a:off x="5350436" y="4759873"/>
            <a:ext cx="1617840" cy="3578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spcBef>
                <a:spcPts val="1001"/>
              </a:spcBef>
              <a:tabLst>
                <a:tab pos="0" algn="l"/>
              </a:tabLst>
            </a:pPr>
            <a:r>
              <a:rPr lang="en-US" sz="1800" b="0" strike="noStrike" spc="-1" dirty="0">
                <a:solidFill>
                  <a:srgbClr val="FFFFFF"/>
                </a:solidFill>
                <a:latin typeface="Corbel"/>
                <a:ea typeface="DejaVu Sans"/>
              </a:rPr>
              <a:t>Instant or Sorcery</a:t>
            </a:r>
            <a:endParaRPr lang="en-US" sz="1800" b="0" strike="noStrike" spc="-1" dirty="0">
              <a:latin typeface="Arial"/>
            </a:endParaRPr>
          </a:p>
        </p:txBody>
      </p:sp>
      <p:sp>
        <p:nvSpPr>
          <p:cNvPr id="1046" name="Text Placeholder 12"/>
          <p:cNvSpPr/>
          <p:nvPr/>
        </p:nvSpPr>
        <p:spPr>
          <a:xfrm>
            <a:off x="5285880" y="4471920"/>
            <a:ext cx="1617840" cy="7178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spcBef>
                <a:spcPts val="1001"/>
              </a:spcBef>
              <a:tabLst>
                <a:tab pos="0" algn="l"/>
              </a:tabLst>
            </a:pPr>
            <a:r>
              <a:rPr lang="en-US" sz="1400" b="0" strike="noStrike" spc="-1">
                <a:solidFill>
                  <a:srgbClr val="FFFFFF"/>
                </a:solidFill>
                <a:latin typeface="Corbel"/>
                <a:ea typeface="Noto Sans CJK SC"/>
              </a:rPr>
              <a:t> </a:t>
            </a:r>
            <a:endParaRPr lang="en-US" sz="1400" b="0" strike="noStrike" spc="-1">
              <a:latin typeface="Arial"/>
            </a:endParaRPr>
          </a:p>
          <a:p>
            <a:pPr algn="ctr">
              <a:lnSpc>
                <a:spcPct val="90000"/>
              </a:lnSpc>
              <a:spcBef>
                <a:spcPts val="1001"/>
              </a:spcBef>
              <a:tabLst>
                <a:tab pos="0" algn="l"/>
              </a:tabLst>
            </a:pPr>
            <a:endParaRPr lang="en-US" sz="1400" b="0" strike="noStrike" spc="-1">
              <a:latin typeface="Arial"/>
            </a:endParaRPr>
          </a:p>
        </p:txBody>
      </p:sp>
      <p:sp>
        <p:nvSpPr>
          <p:cNvPr id="1047" name="Text Placeholder 14"/>
          <p:cNvSpPr/>
          <p:nvPr/>
        </p:nvSpPr>
        <p:spPr>
          <a:xfrm>
            <a:off x="7462410" y="4759873"/>
            <a:ext cx="1617840" cy="3578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spcBef>
                <a:spcPts val="1001"/>
              </a:spcBef>
              <a:tabLst>
                <a:tab pos="0" algn="l"/>
              </a:tabLst>
            </a:pPr>
            <a:r>
              <a:rPr lang="en-US" sz="1800" b="0" strike="noStrike" spc="-1" dirty="0">
                <a:solidFill>
                  <a:srgbClr val="FFFFFF"/>
                </a:solidFill>
                <a:latin typeface="Corbel"/>
                <a:ea typeface="DejaVu Sans"/>
              </a:rPr>
              <a:t>Artifact</a:t>
            </a:r>
            <a:endParaRPr lang="en-US" sz="1800" b="0" strike="noStrike" spc="-1" dirty="0">
              <a:latin typeface="Arial"/>
            </a:endParaRPr>
          </a:p>
        </p:txBody>
      </p:sp>
      <p:sp>
        <p:nvSpPr>
          <p:cNvPr id="1048" name="Text Placeholder 15"/>
          <p:cNvSpPr/>
          <p:nvPr/>
        </p:nvSpPr>
        <p:spPr>
          <a:xfrm>
            <a:off x="7416720" y="4471920"/>
            <a:ext cx="1617840" cy="717840"/>
          </a:xfrm>
          <a:prstGeom prst="rect">
            <a:avLst/>
          </a:prstGeom>
          <a:noFill/>
          <a:ln w="0">
            <a:noFill/>
          </a:ln>
        </p:spPr>
        <p:style>
          <a:lnRef idx="0">
            <a:scrgbClr r="0" g="0" b="0"/>
          </a:lnRef>
          <a:fillRef idx="0">
            <a:scrgbClr r="0" g="0" b="0"/>
          </a:fillRef>
          <a:effectRef idx="0">
            <a:scrgbClr r="0" g="0" b="0"/>
          </a:effectRef>
          <a:fontRef idx="minor"/>
        </p:style>
      </p:sp>
      <p:sp>
        <p:nvSpPr>
          <p:cNvPr id="1049" name="Text Placeholder 17"/>
          <p:cNvSpPr/>
          <p:nvPr/>
        </p:nvSpPr>
        <p:spPr>
          <a:xfrm>
            <a:off x="9638939" y="4759873"/>
            <a:ext cx="1617840" cy="3578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spcBef>
                <a:spcPts val="1001"/>
              </a:spcBef>
              <a:tabLst>
                <a:tab pos="0" algn="l"/>
              </a:tabLst>
            </a:pPr>
            <a:r>
              <a:rPr lang="en-US" sz="1800" b="0" strike="noStrike" spc="-1" dirty="0">
                <a:solidFill>
                  <a:srgbClr val="FFFFFF"/>
                </a:solidFill>
                <a:latin typeface="Corbel"/>
                <a:ea typeface="DejaVu Sans"/>
              </a:rPr>
              <a:t>Creature</a:t>
            </a:r>
            <a:endParaRPr lang="en-US" sz="1800" b="0" strike="noStrike" spc="-1" dirty="0">
              <a:latin typeface="Arial"/>
            </a:endParaRPr>
          </a:p>
        </p:txBody>
      </p:sp>
      <p:sp>
        <p:nvSpPr>
          <p:cNvPr id="1050" name="Text Placeholder 18"/>
          <p:cNvSpPr/>
          <p:nvPr/>
        </p:nvSpPr>
        <p:spPr>
          <a:xfrm>
            <a:off x="9547560" y="4471920"/>
            <a:ext cx="1617840" cy="717840"/>
          </a:xfrm>
          <a:prstGeom prst="rect">
            <a:avLst/>
          </a:prstGeom>
          <a:noFill/>
          <a:ln w="0">
            <a:noFill/>
          </a:ln>
        </p:spPr>
        <p:style>
          <a:lnRef idx="0">
            <a:scrgbClr r="0" g="0" b="0"/>
          </a:lnRef>
          <a:fillRef idx="0">
            <a:scrgbClr r="0" g="0" b="0"/>
          </a:fillRef>
          <a:effectRef idx="0">
            <a:scrgbClr r="0" g="0" b="0"/>
          </a:effectRef>
          <a:fontRef idx="minor"/>
        </p:style>
      </p:sp>
      <p:sp>
        <p:nvSpPr>
          <p:cNvPr id="1051" name="Slide Number Placeholder 1"/>
          <p:cNvSpPr/>
          <p:nvPr/>
        </p:nvSpPr>
        <p:spPr>
          <a:xfrm>
            <a:off x="11601360" y="6687000"/>
            <a:ext cx="546480" cy="151560"/>
          </a:xfrm>
          <a:prstGeom prst="rect">
            <a:avLst/>
          </a:prstGeom>
          <a:noFill/>
          <a:ln w="324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en-US" sz="900" b="0" strike="noStrike" spc="-1">
                <a:solidFill>
                  <a:srgbClr val="FFFFFF"/>
                </a:solidFill>
                <a:latin typeface="Corbel"/>
                <a:ea typeface="DejaVu Sans"/>
              </a:rPr>
              <a:t>page </a:t>
            </a:r>
            <a:fld id="{F1F346B1-350D-4759-87EE-1D9BEA55761A}" type="slidenum">
              <a:rPr lang="en-US" sz="900" b="0" strike="noStrike" spc="-1">
                <a:solidFill>
                  <a:srgbClr val="FFFFFF"/>
                </a:solidFill>
                <a:latin typeface="Corbel"/>
                <a:ea typeface="DejaVu Sans"/>
              </a:rPr>
              <a:t>5</a:t>
            </a:fld>
            <a:endParaRPr lang="en-US" sz="900" b="0" strike="noStrike" spc="-1">
              <a:latin typeface="Arial"/>
            </a:endParaRPr>
          </a:p>
        </p:txBody>
      </p:sp>
      <p:pic>
        <p:nvPicPr>
          <p:cNvPr id="3" name="Picture 2" descr="Text&#10;&#10;Description automatically generated">
            <a:extLst>
              <a:ext uri="{FF2B5EF4-FFF2-40B4-BE49-F238E27FC236}">
                <a16:creationId xmlns:a16="http://schemas.microsoft.com/office/drawing/2014/main" id="{3FFC2B72-BB4F-F946-971C-7A2D4073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394" y="1626870"/>
            <a:ext cx="1922210" cy="2698258"/>
          </a:xfrm>
          <a:prstGeom prst="rect">
            <a:avLst/>
          </a:prstGeom>
        </p:spPr>
      </p:pic>
      <p:pic>
        <p:nvPicPr>
          <p:cNvPr id="5" name="Picture 4" descr="Text&#10;&#10;Description automatically generated">
            <a:extLst>
              <a:ext uri="{FF2B5EF4-FFF2-40B4-BE49-F238E27FC236}">
                <a16:creationId xmlns:a16="http://schemas.microsoft.com/office/drawing/2014/main" id="{4131F7E5-3E93-5D41-A687-CA5222C8C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7739" y="1628253"/>
            <a:ext cx="1920240" cy="2695493"/>
          </a:xfrm>
          <a:prstGeom prst="rect">
            <a:avLst/>
          </a:prstGeom>
        </p:spPr>
      </p:pic>
      <p:pic>
        <p:nvPicPr>
          <p:cNvPr id="7" name="Picture 6" descr="Text&#10;&#10;Description automatically generated">
            <a:extLst>
              <a:ext uri="{FF2B5EF4-FFF2-40B4-BE49-F238E27FC236}">
                <a16:creationId xmlns:a16="http://schemas.microsoft.com/office/drawing/2014/main" id="{A046586D-4928-3048-B848-3495B3D03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4343" y="1624054"/>
            <a:ext cx="1920240" cy="2703890"/>
          </a:xfrm>
          <a:prstGeom prst="rect">
            <a:avLst/>
          </a:prstGeom>
        </p:spPr>
      </p:pic>
      <p:pic>
        <p:nvPicPr>
          <p:cNvPr id="9" name="Picture 8" descr="A screenshot of a video game&#10;&#10;Description automatically generated">
            <a:extLst>
              <a:ext uri="{FF2B5EF4-FFF2-40B4-BE49-F238E27FC236}">
                <a16:creationId xmlns:a16="http://schemas.microsoft.com/office/drawing/2014/main" id="{1664A8C2-8EC8-CB4F-99FC-1B74418035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1322" y="1629453"/>
            <a:ext cx="1920240" cy="2693092"/>
          </a:xfrm>
          <a:prstGeom prst="rect">
            <a:avLst/>
          </a:prstGeom>
        </p:spPr>
      </p:pic>
      <p:pic>
        <p:nvPicPr>
          <p:cNvPr id="11" name="Picture 10" descr="Text&#10;&#10;Description automatically generated">
            <a:extLst>
              <a:ext uri="{FF2B5EF4-FFF2-40B4-BE49-F238E27FC236}">
                <a16:creationId xmlns:a16="http://schemas.microsoft.com/office/drawing/2014/main" id="{E7258388-FE4A-134D-8C66-051A3BD82E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8301" y="1627259"/>
            <a:ext cx="1932700" cy="26974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Title 2"/>
          <p:cNvSpPr/>
          <p:nvPr/>
        </p:nvSpPr>
        <p:spPr>
          <a:xfrm>
            <a:off x="601560" y="432000"/>
            <a:ext cx="9971280" cy="429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a:solidFill>
                  <a:srgbClr val="FFFFFF"/>
                </a:solidFill>
                <a:latin typeface="Corbel"/>
                <a:ea typeface="DejaVu Sans"/>
              </a:rPr>
              <a:t>Selection of Data - Types of Cards</a:t>
            </a:r>
            <a:endParaRPr lang="en-US" sz="3200" b="0" strike="noStrike" spc="-1">
              <a:latin typeface="Arial"/>
            </a:endParaRPr>
          </a:p>
        </p:txBody>
      </p:sp>
      <p:sp>
        <p:nvSpPr>
          <p:cNvPr id="1041" name="Text Placeholder 4"/>
          <p:cNvSpPr/>
          <p:nvPr/>
        </p:nvSpPr>
        <p:spPr>
          <a:xfrm>
            <a:off x="1024200" y="3971520"/>
            <a:ext cx="1617840" cy="3578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spcBef>
                <a:spcPts val="1001"/>
              </a:spcBef>
              <a:tabLst>
                <a:tab pos="0" algn="l"/>
              </a:tabLst>
            </a:pPr>
            <a:r>
              <a:rPr lang="en-US" sz="1800" b="0" strike="noStrike" spc="-1">
                <a:solidFill>
                  <a:srgbClr val="FFFFFF"/>
                </a:solidFill>
                <a:latin typeface="Corbel"/>
                <a:ea typeface="DejaVu Sans"/>
              </a:rPr>
              <a:t>Enchantment</a:t>
            </a:r>
            <a:endParaRPr lang="en-US" sz="1800" b="0" strike="noStrike" spc="-1">
              <a:latin typeface="Arial"/>
            </a:endParaRPr>
          </a:p>
        </p:txBody>
      </p:sp>
      <p:sp>
        <p:nvSpPr>
          <p:cNvPr id="1042" name="Text Placeholder 5"/>
          <p:cNvSpPr/>
          <p:nvPr/>
        </p:nvSpPr>
        <p:spPr>
          <a:xfrm>
            <a:off x="1024200" y="4471920"/>
            <a:ext cx="1617840" cy="717840"/>
          </a:xfrm>
          <a:prstGeom prst="rect">
            <a:avLst/>
          </a:prstGeom>
          <a:noFill/>
          <a:ln w="0">
            <a:noFill/>
          </a:ln>
        </p:spPr>
        <p:style>
          <a:lnRef idx="0">
            <a:scrgbClr r="0" g="0" b="0"/>
          </a:lnRef>
          <a:fillRef idx="0">
            <a:scrgbClr r="0" g="0" b="0"/>
          </a:fillRef>
          <a:effectRef idx="0">
            <a:scrgbClr r="0" g="0" b="0"/>
          </a:effectRef>
          <a:fontRef idx="minor"/>
        </p:style>
      </p:sp>
      <p:sp>
        <p:nvSpPr>
          <p:cNvPr id="1043" name="Text Placeholder 8"/>
          <p:cNvSpPr/>
          <p:nvPr/>
        </p:nvSpPr>
        <p:spPr>
          <a:xfrm>
            <a:off x="3155040" y="3971520"/>
            <a:ext cx="1617840" cy="3578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spcBef>
                <a:spcPts val="1001"/>
              </a:spcBef>
              <a:tabLst>
                <a:tab pos="0" algn="l"/>
              </a:tabLst>
            </a:pPr>
            <a:r>
              <a:rPr lang="en-US" sz="1800" b="0" strike="noStrike" spc="-1">
                <a:solidFill>
                  <a:srgbClr val="FFFFFF"/>
                </a:solidFill>
                <a:latin typeface="Corbel"/>
                <a:ea typeface="DejaVu Sans"/>
              </a:rPr>
              <a:t>Land</a:t>
            </a:r>
            <a:endParaRPr lang="en-US" sz="1800" b="0" strike="noStrike" spc="-1">
              <a:latin typeface="Arial"/>
            </a:endParaRPr>
          </a:p>
        </p:txBody>
      </p:sp>
      <p:sp>
        <p:nvSpPr>
          <p:cNvPr id="1044" name="Text Placeholder 9"/>
          <p:cNvSpPr/>
          <p:nvPr/>
        </p:nvSpPr>
        <p:spPr>
          <a:xfrm>
            <a:off x="3155040" y="4471920"/>
            <a:ext cx="1617840" cy="717840"/>
          </a:xfrm>
          <a:prstGeom prst="rect">
            <a:avLst/>
          </a:prstGeom>
          <a:noFill/>
          <a:ln w="0">
            <a:noFill/>
          </a:ln>
        </p:spPr>
        <p:style>
          <a:lnRef idx="0">
            <a:scrgbClr r="0" g="0" b="0"/>
          </a:lnRef>
          <a:fillRef idx="0">
            <a:scrgbClr r="0" g="0" b="0"/>
          </a:fillRef>
          <a:effectRef idx="0">
            <a:scrgbClr r="0" g="0" b="0"/>
          </a:effectRef>
          <a:fontRef idx="minor"/>
        </p:style>
      </p:sp>
      <p:sp>
        <p:nvSpPr>
          <p:cNvPr id="1045" name="Text Placeholder 11"/>
          <p:cNvSpPr/>
          <p:nvPr/>
        </p:nvSpPr>
        <p:spPr>
          <a:xfrm>
            <a:off x="5285880" y="3971520"/>
            <a:ext cx="1617840" cy="3578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spcBef>
                <a:spcPts val="1001"/>
              </a:spcBef>
              <a:tabLst>
                <a:tab pos="0" algn="l"/>
              </a:tabLst>
            </a:pPr>
            <a:r>
              <a:rPr lang="en-US" sz="1800" b="0" strike="noStrike" spc="-1">
                <a:solidFill>
                  <a:srgbClr val="FFFFFF"/>
                </a:solidFill>
                <a:latin typeface="Corbel"/>
                <a:ea typeface="DejaVu Sans"/>
              </a:rPr>
              <a:t>Instant or Sorcery</a:t>
            </a:r>
            <a:endParaRPr lang="en-US" sz="1800" b="0" strike="noStrike" spc="-1">
              <a:latin typeface="Arial"/>
            </a:endParaRPr>
          </a:p>
        </p:txBody>
      </p:sp>
      <p:sp>
        <p:nvSpPr>
          <p:cNvPr id="1046" name="Text Placeholder 12"/>
          <p:cNvSpPr/>
          <p:nvPr/>
        </p:nvSpPr>
        <p:spPr>
          <a:xfrm>
            <a:off x="5285880" y="4471920"/>
            <a:ext cx="1617840" cy="7178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spcBef>
                <a:spcPts val="1001"/>
              </a:spcBef>
              <a:tabLst>
                <a:tab pos="0" algn="l"/>
              </a:tabLst>
            </a:pPr>
            <a:r>
              <a:rPr lang="en-US" sz="1400" b="0" strike="noStrike" spc="-1">
                <a:solidFill>
                  <a:srgbClr val="FFFFFF"/>
                </a:solidFill>
                <a:latin typeface="Corbel"/>
                <a:ea typeface="Noto Sans CJK SC"/>
              </a:rPr>
              <a:t> </a:t>
            </a:r>
            <a:endParaRPr lang="en-US" sz="1400" b="0" strike="noStrike" spc="-1">
              <a:latin typeface="Arial"/>
            </a:endParaRPr>
          </a:p>
          <a:p>
            <a:pPr algn="ctr">
              <a:lnSpc>
                <a:spcPct val="90000"/>
              </a:lnSpc>
              <a:spcBef>
                <a:spcPts val="1001"/>
              </a:spcBef>
              <a:tabLst>
                <a:tab pos="0" algn="l"/>
              </a:tabLst>
            </a:pPr>
            <a:endParaRPr lang="en-US" sz="1400" b="0" strike="noStrike" spc="-1">
              <a:latin typeface="Arial"/>
            </a:endParaRPr>
          </a:p>
        </p:txBody>
      </p:sp>
      <p:sp>
        <p:nvSpPr>
          <p:cNvPr id="1047" name="Text Placeholder 14"/>
          <p:cNvSpPr/>
          <p:nvPr/>
        </p:nvSpPr>
        <p:spPr>
          <a:xfrm>
            <a:off x="7416720" y="3971520"/>
            <a:ext cx="1617840" cy="3578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spcBef>
                <a:spcPts val="1001"/>
              </a:spcBef>
              <a:tabLst>
                <a:tab pos="0" algn="l"/>
              </a:tabLst>
            </a:pPr>
            <a:r>
              <a:rPr lang="en-US" sz="1800" b="0" strike="noStrike" spc="-1">
                <a:solidFill>
                  <a:srgbClr val="FFFFFF"/>
                </a:solidFill>
                <a:latin typeface="Corbel"/>
                <a:ea typeface="DejaVu Sans"/>
              </a:rPr>
              <a:t>Artifact</a:t>
            </a:r>
            <a:endParaRPr lang="en-US" sz="1800" b="0" strike="noStrike" spc="-1">
              <a:latin typeface="Arial"/>
            </a:endParaRPr>
          </a:p>
        </p:txBody>
      </p:sp>
      <p:sp>
        <p:nvSpPr>
          <p:cNvPr id="1048" name="Text Placeholder 15"/>
          <p:cNvSpPr/>
          <p:nvPr/>
        </p:nvSpPr>
        <p:spPr>
          <a:xfrm>
            <a:off x="7416720" y="4471920"/>
            <a:ext cx="1617840" cy="717840"/>
          </a:xfrm>
          <a:prstGeom prst="rect">
            <a:avLst/>
          </a:prstGeom>
          <a:noFill/>
          <a:ln w="0">
            <a:noFill/>
          </a:ln>
        </p:spPr>
        <p:style>
          <a:lnRef idx="0">
            <a:scrgbClr r="0" g="0" b="0"/>
          </a:lnRef>
          <a:fillRef idx="0">
            <a:scrgbClr r="0" g="0" b="0"/>
          </a:fillRef>
          <a:effectRef idx="0">
            <a:scrgbClr r="0" g="0" b="0"/>
          </a:effectRef>
          <a:fontRef idx="minor"/>
        </p:style>
      </p:sp>
      <p:sp>
        <p:nvSpPr>
          <p:cNvPr id="1049" name="Text Placeholder 17"/>
          <p:cNvSpPr/>
          <p:nvPr/>
        </p:nvSpPr>
        <p:spPr>
          <a:xfrm>
            <a:off x="9547560" y="3971520"/>
            <a:ext cx="1617840" cy="3578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spcBef>
                <a:spcPts val="1001"/>
              </a:spcBef>
              <a:tabLst>
                <a:tab pos="0" algn="l"/>
              </a:tabLst>
            </a:pPr>
            <a:r>
              <a:rPr lang="en-US" sz="1800" b="0" strike="noStrike" spc="-1">
                <a:solidFill>
                  <a:srgbClr val="FFFFFF"/>
                </a:solidFill>
                <a:latin typeface="Corbel"/>
                <a:ea typeface="DejaVu Sans"/>
              </a:rPr>
              <a:t>Creature</a:t>
            </a:r>
            <a:endParaRPr lang="en-US" sz="1800" b="0" strike="noStrike" spc="-1">
              <a:latin typeface="Arial"/>
            </a:endParaRPr>
          </a:p>
        </p:txBody>
      </p:sp>
      <p:sp>
        <p:nvSpPr>
          <p:cNvPr id="1050" name="Text Placeholder 18"/>
          <p:cNvSpPr/>
          <p:nvPr/>
        </p:nvSpPr>
        <p:spPr>
          <a:xfrm>
            <a:off x="9547560" y="4471920"/>
            <a:ext cx="1617840" cy="717840"/>
          </a:xfrm>
          <a:prstGeom prst="rect">
            <a:avLst/>
          </a:prstGeom>
          <a:noFill/>
          <a:ln w="0">
            <a:noFill/>
          </a:ln>
        </p:spPr>
        <p:style>
          <a:lnRef idx="0">
            <a:scrgbClr r="0" g="0" b="0"/>
          </a:lnRef>
          <a:fillRef idx="0">
            <a:scrgbClr r="0" g="0" b="0"/>
          </a:fillRef>
          <a:effectRef idx="0">
            <a:scrgbClr r="0" g="0" b="0"/>
          </a:effectRef>
          <a:fontRef idx="minor"/>
        </p:style>
      </p:sp>
      <p:sp>
        <p:nvSpPr>
          <p:cNvPr id="1051" name="Slide Number Placeholder 1"/>
          <p:cNvSpPr/>
          <p:nvPr/>
        </p:nvSpPr>
        <p:spPr>
          <a:xfrm>
            <a:off x="11601360" y="6687000"/>
            <a:ext cx="546480" cy="151560"/>
          </a:xfrm>
          <a:prstGeom prst="rect">
            <a:avLst/>
          </a:prstGeom>
          <a:noFill/>
          <a:ln w="324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en-US" sz="900" b="0" strike="noStrike" spc="-1">
                <a:solidFill>
                  <a:srgbClr val="FFFFFF"/>
                </a:solidFill>
                <a:latin typeface="Corbel"/>
                <a:ea typeface="DejaVu Sans"/>
              </a:rPr>
              <a:t>page </a:t>
            </a:r>
            <a:fld id="{F1F346B1-350D-4759-87EE-1D9BEA55761A}" type="slidenum">
              <a:rPr lang="en-US" sz="900" b="0" strike="noStrike" spc="-1">
                <a:solidFill>
                  <a:srgbClr val="FFFFFF"/>
                </a:solidFill>
                <a:latin typeface="Corbel"/>
                <a:ea typeface="DejaVu Sans"/>
              </a:rPr>
              <a:t>6</a:t>
            </a:fld>
            <a:endParaRPr lang="en-US" sz="900" b="0" strike="noStrike" spc="-1">
              <a:latin typeface="Arial"/>
            </a:endParaRPr>
          </a:p>
        </p:txBody>
      </p:sp>
      <p:pic>
        <p:nvPicPr>
          <p:cNvPr id="1052" name="Picture 1051"/>
          <p:cNvPicPr/>
          <p:nvPr/>
        </p:nvPicPr>
        <p:blipFill>
          <a:blip r:embed="rId3"/>
          <a:stretch/>
        </p:blipFill>
        <p:spPr>
          <a:xfrm>
            <a:off x="796320" y="2171880"/>
            <a:ext cx="2017080" cy="1483920"/>
          </a:xfrm>
          <a:prstGeom prst="rect">
            <a:avLst/>
          </a:prstGeom>
          <a:ln w="0">
            <a:noFill/>
          </a:ln>
        </p:spPr>
      </p:pic>
      <p:pic>
        <p:nvPicPr>
          <p:cNvPr id="1053" name="Picture 1052"/>
          <p:cNvPicPr/>
          <p:nvPr/>
        </p:nvPicPr>
        <p:blipFill>
          <a:blip r:embed="rId4"/>
          <a:stretch/>
        </p:blipFill>
        <p:spPr>
          <a:xfrm>
            <a:off x="2971800" y="2171880"/>
            <a:ext cx="2036160" cy="1483920"/>
          </a:xfrm>
          <a:prstGeom prst="rect">
            <a:avLst/>
          </a:prstGeom>
          <a:ln w="0">
            <a:noFill/>
          </a:ln>
        </p:spPr>
      </p:pic>
      <p:pic>
        <p:nvPicPr>
          <p:cNvPr id="1054" name="Picture 1053"/>
          <p:cNvPicPr/>
          <p:nvPr/>
        </p:nvPicPr>
        <p:blipFill>
          <a:blip r:embed="rId5"/>
          <a:stretch/>
        </p:blipFill>
        <p:spPr>
          <a:xfrm>
            <a:off x="5146920" y="2171880"/>
            <a:ext cx="2027160" cy="1484280"/>
          </a:xfrm>
          <a:prstGeom prst="rect">
            <a:avLst/>
          </a:prstGeom>
          <a:ln w="0">
            <a:noFill/>
          </a:ln>
        </p:spPr>
      </p:pic>
      <p:pic>
        <p:nvPicPr>
          <p:cNvPr id="1055" name="Picture 1054"/>
          <p:cNvPicPr/>
          <p:nvPr/>
        </p:nvPicPr>
        <p:blipFill>
          <a:blip r:embed="rId6"/>
          <a:stretch/>
        </p:blipFill>
        <p:spPr>
          <a:xfrm>
            <a:off x="7315200" y="2162520"/>
            <a:ext cx="2027160" cy="1493640"/>
          </a:xfrm>
          <a:prstGeom prst="rect">
            <a:avLst/>
          </a:prstGeom>
          <a:ln w="0">
            <a:noFill/>
          </a:ln>
        </p:spPr>
      </p:pic>
      <p:pic>
        <p:nvPicPr>
          <p:cNvPr id="1056" name="Picture 1055"/>
          <p:cNvPicPr/>
          <p:nvPr/>
        </p:nvPicPr>
        <p:blipFill>
          <a:blip r:embed="rId7"/>
          <a:stretch/>
        </p:blipFill>
        <p:spPr>
          <a:xfrm>
            <a:off x="9493200" y="2162520"/>
            <a:ext cx="2046240" cy="1493640"/>
          </a:xfrm>
          <a:prstGeom prst="rect">
            <a:avLst/>
          </a:prstGeom>
          <a:ln w="0">
            <a:noFill/>
          </a:ln>
        </p:spPr>
      </p:pic>
    </p:spTree>
    <p:extLst>
      <p:ext uri="{BB962C8B-B14F-4D97-AF65-F5344CB8AC3E}">
        <p14:creationId xmlns:p14="http://schemas.microsoft.com/office/powerpoint/2010/main" val="4189725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 name="Title 1"/>
          <p:cNvSpPr/>
          <p:nvPr/>
        </p:nvSpPr>
        <p:spPr>
          <a:xfrm>
            <a:off x="601560" y="432000"/>
            <a:ext cx="9971280" cy="429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a:solidFill>
                  <a:srgbClr val="FFFFFF"/>
                </a:solidFill>
                <a:latin typeface="Corbel"/>
                <a:ea typeface="DejaVu Sans"/>
              </a:rPr>
              <a:t>Selection of Data – Data Munging and Feature Engineering</a:t>
            </a:r>
            <a:endParaRPr lang="en-US" sz="3200" b="0" strike="noStrike" spc="-1">
              <a:latin typeface="Arial"/>
            </a:endParaRPr>
          </a:p>
        </p:txBody>
      </p:sp>
      <p:sp>
        <p:nvSpPr>
          <p:cNvPr id="1058" name="Slide Number Placeholder 2"/>
          <p:cNvSpPr/>
          <p:nvPr/>
        </p:nvSpPr>
        <p:spPr>
          <a:xfrm>
            <a:off x="11601360" y="6687000"/>
            <a:ext cx="546480" cy="151560"/>
          </a:xfrm>
          <a:prstGeom prst="rect">
            <a:avLst/>
          </a:prstGeom>
          <a:noFill/>
          <a:ln w="324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en-US" sz="900" b="0" strike="noStrike" spc="-1">
                <a:solidFill>
                  <a:srgbClr val="FFFFFF"/>
                </a:solidFill>
                <a:latin typeface="Corbel"/>
                <a:ea typeface="DejaVu Sans"/>
              </a:rPr>
              <a:t>page </a:t>
            </a:r>
            <a:fld id="{36DF9919-9A99-40E3-B657-48C9F4E1C750}" type="slidenum">
              <a:rPr lang="en-US" sz="900" b="0" strike="noStrike" spc="-1">
                <a:solidFill>
                  <a:srgbClr val="FFFFFF"/>
                </a:solidFill>
                <a:latin typeface="Corbel"/>
                <a:ea typeface="DejaVu Sans"/>
              </a:rPr>
              <a:t>7</a:t>
            </a:fld>
            <a:endParaRPr lang="en-US" sz="900" b="0" strike="noStrike" spc="-1">
              <a:latin typeface="Arial"/>
            </a:endParaRPr>
          </a:p>
        </p:txBody>
      </p:sp>
      <p:pic>
        <p:nvPicPr>
          <p:cNvPr id="1059" name="Picture 1058"/>
          <p:cNvPicPr/>
          <p:nvPr/>
        </p:nvPicPr>
        <p:blipFill>
          <a:blip r:embed="rId3">
            <a:lum contrast="30000"/>
          </a:blip>
          <a:stretch/>
        </p:blipFill>
        <p:spPr>
          <a:xfrm>
            <a:off x="6529680" y="1407600"/>
            <a:ext cx="5586120" cy="4114800"/>
          </a:xfrm>
          <a:prstGeom prst="rect">
            <a:avLst/>
          </a:prstGeom>
          <a:ln w="0">
            <a:noFill/>
          </a:ln>
        </p:spPr>
      </p:pic>
      <p:sp>
        <p:nvSpPr>
          <p:cNvPr id="1060" name="Title 2_1"/>
          <p:cNvSpPr/>
          <p:nvPr/>
        </p:nvSpPr>
        <p:spPr>
          <a:xfrm>
            <a:off x="456480" y="1288080"/>
            <a:ext cx="4991760" cy="5470200"/>
          </a:xfrm>
          <a:prstGeom prst="rect">
            <a:avLst/>
          </a:prstGeom>
          <a:solidFill>
            <a:srgbClr val="000000">
              <a:alpha val="70000"/>
            </a:srgbClr>
          </a:solidFill>
          <a:ln w="0">
            <a:noFill/>
          </a:ln>
        </p:spPr>
        <p:style>
          <a:lnRef idx="0">
            <a:scrgbClr r="0" g="0" b="0"/>
          </a:lnRef>
          <a:fillRef idx="0">
            <a:scrgbClr r="0" g="0" b="0"/>
          </a:fillRef>
          <a:effectRef idx="0">
            <a:scrgbClr r="0" g="0" b="0"/>
          </a:effectRef>
          <a:fontRef idx="minor"/>
        </p:style>
        <p:txBody>
          <a:bodyPr lIns="0" tIns="288000" rIns="252000" bIns="1188000">
            <a:noAutofit/>
          </a:bodyPr>
          <a:lstStyle/>
          <a:p>
            <a:pPr algn="r">
              <a:lnSpc>
                <a:spcPct val="90000"/>
              </a:lnSpc>
            </a:pPr>
            <a:r>
              <a:rPr lang="en-US" sz="4500" b="1" strike="noStrike" cap="all" spc="-151">
                <a:solidFill>
                  <a:srgbClr val="FFFFFF"/>
                </a:solidFill>
                <a:latin typeface="Corbel"/>
                <a:ea typeface="DejaVu Sans"/>
              </a:rPr>
              <a:t>Introduction</a:t>
            </a:r>
            <a:endParaRPr lang="en-US" sz="4500" b="0" strike="noStrike" spc="-1">
              <a:latin typeface="Arial"/>
            </a:endParaRPr>
          </a:p>
        </p:txBody>
      </p:sp>
      <p:sp>
        <p:nvSpPr>
          <p:cNvPr id="1061" name="Subtitle 3_1"/>
          <p:cNvSpPr/>
          <p:nvPr/>
        </p:nvSpPr>
        <p:spPr>
          <a:xfrm>
            <a:off x="890640" y="2971800"/>
            <a:ext cx="4281120" cy="4723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216000" indent="-214200">
              <a:lnSpc>
                <a:spcPct val="90000"/>
              </a:lnSpc>
              <a:spcBef>
                <a:spcPts val="1001"/>
              </a:spcBef>
              <a:buClr>
                <a:srgbClr val="FFFFFF"/>
              </a:buClr>
              <a:buSzPct val="45000"/>
              <a:buFont typeface="Wingdings" charset="2"/>
              <a:buChar char=""/>
              <a:tabLst>
                <a:tab pos="0" algn="l"/>
              </a:tabLst>
            </a:pPr>
            <a:r>
              <a:rPr lang="en-US" sz="2600" b="0" strike="noStrike" cap="all" spc="-1">
                <a:solidFill>
                  <a:srgbClr val="FFFFFF"/>
                </a:solidFill>
                <a:latin typeface="Calibri"/>
                <a:ea typeface="DejaVu Sans"/>
              </a:rPr>
              <a:t>Removal of unneeded columns</a:t>
            </a:r>
            <a:endParaRPr lang="en-US" sz="2600" b="0" strike="noStrike" spc="-1">
              <a:latin typeface="Arial"/>
            </a:endParaRPr>
          </a:p>
          <a:p>
            <a:pPr marL="216000" indent="-214200">
              <a:lnSpc>
                <a:spcPct val="90000"/>
              </a:lnSpc>
              <a:spcBef>
                <a:spcPts val="1001"/>
              </a:spcBef>
              <a:buClr>
                <a:srgbClr val="FFFFFF"/>
              </a:buClr>
              <a:buSzPct val="45000"/>
              <a:buFont typeface="Wingdings" charset="2"/>
              <a:buChar char=""/>
              <a:tabLst>
                <a:tab pos="0" algn="l"/>
              </a:tabLst>
            </a:pPr>
            <a:r>
              <a:rPr lang="en-US" sz="2600" b="0" strike="noStrike" cap="all" spc="-1">
                <a:solidFill>
                  <a:srgbClr val="FFFFFF"/>
                </a:solidFill>
                <a:latin typeface="Calibri"/>
                <a:ea typeface="DejaVu Sans"/>
              </a:rPr>
              <a:t>Modified Type String data</a:t>
            </a:r>
            <a:endParaRPr lang="en-US" sz="2600" b="0" strike="noStrike" spc="-1">
              <a:latin typeface="Arial"/>
            </a:endParaRPr>
          </a:p>
          <a:p>
            <a:pPr marL="216000" indent="-214200">
              <a:lnSpc>
                <a:spcPct val="90000"/>
              </a:lnSpc>
              <a:spcBef>
                <a:spcPts val="1001"/>
              </a:spcBef>
              <a:buClr>
                <a:srgbClr val="FFFFFF"/>
              </a:buClr>
              <a:buSzPct val="45000"/>
              <a:buFont typeface="Wingdings" charset="2"/>
              <a:buChar char=""/>
              <a:tabLst>
                <a:tab pos="0" algn="l"/>
              </a:tabLst>
            </a:pPr>
            <a:r>
              <a:rPr lang="en-US" sz="2600" b="0" strike="noStrike" cap="all" spc="-1">
                <a:solidFill>
                  <a:srgbClr val="FFFFFF"/>
                </a:solidFill>
                <a:latin typeface="Calibri"/>
                <a:ea typeface="DejaVu Sans"/>
              </a:rPr>
              <a:t>Retrieved and processed image data</a:t>
            </a:r>
            <a:endParaRPr lang="en-US" sz="26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 name="Title 2_2"/>
          <p:cNvSpPr/>
          <p:nvPr/>
        </p:nvSpPr>
        <p:spPr>
          <a:xfrm>
            <a:off x="7162920" y="3974040"/>
            <a:ext cx="4454640" cy="160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90000"/>
              </a:lnSpc>
            </a:pPr>
            <a:r>
              <a:rPr lang="en-US" sz="4500" b="1" strike="noStrike" cap="all" spc="-151">
                <a:solidFill>
                  <a:srgbClr val="FFFFFF"/>
                </a:solidFill>
                <a:latin typeface="Corbel"/>
                <a:ea typeface="DejaVu Sans"/>
              </a:rPr>
              <a:t>Methods</a:t>
            </a:r>
            <a:endParaRPr lang="en-US" sz="4500" b="0" strike="noStrike" spc="-1">
              <a:latin typeface="Arial"/>
            </a:endParaRPr>
          </a:p>
        </p:txBody>
      </p:sp>
      <p:sp>
        <p:nvSpPr>
          <p:cNvPr id="1063" name="Subtitle 3_2"/>
          <p:cNvSpPr/>
          <p:nvPr/>
        </p:nvSpPr>
        <p:spPr>
          <a:xfrm>
            <a:off x="7162920" y="5635800"/>
            <a:ext cx="4454640" cy="1046880"/>
          </a:xfrm>
          <a:prstGeom prst="rect">
            <a:avLst/>
          </a:prstGeom>
          <a:noFill/>
          <a:ln w="0">
            <a:noFill/>
          </a:ln>
        </p:spPr>
        <p:style>
          <a:lnRef idx="0">
            <a:scrgbClr r="0" g="0" b="0"/>
          </a:lnRef>
          <a:fillRef idx="0">
            <a:scrgbClr r="0" g="0" b="0"/>
          </a:fillRef>
          <a:effectRef idx="0">
            <a:scrgbClr r="0" g="0" b="0"/>
          </a:effectRef>
          <a:fontRef idx="minor"/>
        </p:style>
      </p:sp>
      <p:sp>
        <p:nvSpPr>
          <p:cNvPr id="1064" name="Slide Number Placeholder 4_1"/>
          <p:cNvSpPr/>
          <p:nvPr/>
        </p:nvSpPr>
        <p:spPr>
          <a:xfrm>
            <a:off x="11642760" y="6691680"/>
            <a:ext cx="547200" cy="151920"/>
          </a:xfrm>
          <a:prstGeom prst="rect">
            <a:avLst/>
          </a:prstGeom>
          <a:solidFill>
            <a:srgbClr val="000000"/>
          </a:solidFill>
          <a:ln w="324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en-US" sz="900" b="0" strike="noStrike" spc="-1">
                <a:solidFill>
                  <a:srgbClr val="FFFFFF"/>
                </a:solidFill>
                <a:latin typeface="Corbel"/>
                <a:ea typeface="DejaVu Sans"/>
              </a:rPr>
              <a:t>page </a:t>
            </a:r>
            <a:fld id="{AD32C826-D4D6-4100-8901-C0D1DB47AD10}" type="slidenum">
              <a:rPr lang="en-US" sz="900" b="1" i="1" strike="noStrike" spc="-1">
                <a:solidFill>
                  <a:srgbClr val="FFFFFF"/>
                </a:solidFill>
                <a:latin typeface="Corbel"/>
                <a:ea typeface="DejaVu Sans"/>
              </a:rPr>
              <a:t>8</a:t>
            </a:fld>
            <a:endParaRPr lang="en-US" sz="9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Title 1_0"/>
          <p:cNvSpPr/>
          <p:nvPr/>
        </p:nvSpPr>
        <p:spPr>
          <a:xfrm>
            <a:off x="601560" y="432000"/>
            <a:ext cx="9971280" cy="429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pPr>
            <a:r>
              <a:rPr lang="en-US" sz="3200" b="1" strike="noStrike" spc="-151">
                <a:solidFill>
                  <a:srgbClr val="FFFFFF"/>
                </a:solidFill>
                <a:latin typeface="Corbel"/>
                <a:ea typeface="DejaVu Sans"/>
              </a:rPr>
              <a:t>Methods</a:t>
            </a:r>
            <a:endParaRPr lang="en-US" sz="3200" b="0" strike="noStrike" spc="-1">
              <a:latin typeface="Arial"/>
            </a:endParaRPr>
          </a:p>
        </p:txBody>
      </p:sp>
      <p:sp>
        <p:nvSpPr>
          <p:cNvPr id="1066" name="Slide Number Placeholder 2_1"/>
          <p:cNvSpPr/>
          <p:nvPr/>
        </p:nvSpPr>
        <p:spPr>
          <a:xfrm>
            <a:off x="11601360" y="6687000"/>
            <a:ext cx="546480" cy="151560"/>
          </a:xfrm>
          <a:prstGeom prst="rect">
            <a:avLst/>
          </a:prstGeom>
          <a:noFill/>
          <a:ln w="324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en-US" sz="900" b="0" strike="noStrike" spc="-1">
                <a:solidFill>
                  <a:srgbClr val="FFFFFF"/>
                </a:solidFill>
                <a:latin typeface="Corbel"/>
                <a:ea typeface="DejaVu Sans"/>
              </a:rPr>
              <a:t>page </a:t>
            </a:r>
            <a:fld id="{4DAC1FE7-9ABE-44FB-835A-9455FD3F3D70}" type="slidenum">
              <a:rPr lang="en-US" sz="900" b="0" strike="noStrike" spc="-1">
                <a:solidFill>
                  <a:srgbClr val="FFFFFF"/>
                </a:solidFill>
                <a:latin typeface="Corbel"/>
                <a:ea typeface="DejaVu Sans"/>
              </a:rPr>
              <a:t>9</a:t>
            </a:fld>
            <a:endParaRPr lang="en-US" sz="900" b="0" strike="noStrike" spc="-1">
              <a:latin typeface="Arial"/>
            </a:endParaRPr>
          </a:p>
        </p:txBody>
      </p:sp>
      <p:sp>
        <p:nvSpPr>
          <p:cNvPr id="1067" name="Title 2_3"/>
          <p:cNvSpPr/>
          <p:nvPr/>
        </p:nvSpPr>
        <p:spPr>
          <a:xfrm>
            <a:off x="456480" y="1288080"/>
            <a:ext cx="4991760" cy="5470200"/>
          </a:xfrm>
          <a:prstGeom prst="rect">
            <a:avLst/>
          </a:prstGeom>
          <a:solidFill>
            <a:srgbClr val="000000">
              <a:alpha val="70000"/>
            </a:srgbClr>
          </a:solidFill>
          <a:ln w="0">
            <a:noFill/>
          </a:ln>
        </p:spPr>
        <p:style>
          <a:lnRef idx="0">
            <a:scrgbClr r="0" g="0" b="0"/>
          </a:lnRef>
          <a:fillRef idx="0">
            <a:scrgbClr r="0" g="0" b="0"/>
          </a:fillRef>
          <a:effectRef idx="0">
            <a:scrgbClr r="0" g="0" b="0"/>
          </a:effectRef>
          <a:fontRef idx="minor"/>
        </p:style>
      </p:sp>
      <p:sp>
        <p:nvSpPr>
          <p:cNvPr id="1068" name="Subtitle 3_3"/>
          <p:cNvSpPr/>
          <p:nvPr/>
        </p:nvSpPr>
        <p:spPr>
          <a:xfrm>
            <a:off x="890640" y="2971800"/>
            <a:ext cx="4281120" cy="4723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216000" indent="-214200">
              <a:lnSpc>
                <a:spcPct val="90000"/>
              </a:lnSpc>
              <a:spcBef>
                <a:spcPts val="1001"/>
              </a:spcBef>
              <a:buClr>
                <a:srgbClr val="FFFFFF"/>
              </a:buClr>
              <a:buSzPct val="45000"/>
              <a:buFont typeface="Wingdings" charset="2"/>
              <a:buChar char=""/>
              <a:tabLst>
                <a:tab pos="0" algn="l"/>
              </a:tabLst>
            </a:pPr>
            <a:r>
              <a:rPr lang="en-US" sz="2600" b="0" strike="noStrike" cap="all" spc="-1">
                <a:solidFill>
                  <a:srgbClr val="FFFFFF"/>
                </a:solidFill>
                <a:latin typeface="Calibri"/>
                <a:ea typeface="DejaVu Sans"/>
              </a:rPr>
              <a:t>Scyfall API</a:t>
            </a:r>
            <a:endParaRPr lang="en-US" sz="2600" b="0" strike="noStrike" spc="-1">
              <a:latin typeface="Arial"/>
            </a:endParaRPr>
          </a:p>
          <a:p>
            <a:pPr marL="216000" indent="-214200">
              <a:lnSpc>
                <a:spcPct val="90000"/>
              </a:lnSpc>
              <a:spcBef>
                <a:spcPts val="1001"/>
              </a:spcBef>
              <a:buClr>
                <a:srgbClr val="FFFFFF"/>
              </a:buClr>
              <a:buSzPct val="45000"/>
              <a:buFont typeface="Wingdings" charset="2"/>
              <a:buChar char=""/>
              <a:tabLst>
                <a:tab pos="0" algn="l"/>
              </a:tabLst>
            </a:pPr>
            <a:r>
              <a:rPr lang="en-US" sz="2600" b="0" strike="noStrike" cap="all" spc="-1">
                <a:solidFill>
                  <a:srgbClr val="FFFFFF"/>
                </a:solidFill>
                <a:latin typeface="Calibri"/>
                <a:ea typeface="DejaVu Sans"/>
              </a:rPr>
              <a:t>Scrython</a:t>
            </a:r>
            <a:endParaRPr lang="en-US" sz="2600" b="0" strike="noStrike" spc="-1">
              <a:latin typeface="Arial"/>
            </a:endParaRPr>
          </a:p>
          <a:p>
            <a:pPr marL="216000" indent="-214200">
              <a:lnSpc>
                <a:spcPct val="90000"/>
              </a:lnSpc>
              <a:spcBef>
                <a:spcPts val="1001"/>
              </a:spcBef>
              <a:buClr>
                <a:srgbClr val="FFFFFF"/>
              </a:buClr>
              <a:buSzPct val="45000"/>
              <a:buFont typeface="Wingdings" charset="2"/>
              <a:buChar char=""/>
              <a:tabLst>
                <a:tab pos="0" algn="l"/>
              </a:tabLst>
            </a:pPr>
            <a:r>
              <a:rPr lang="en-US" sz="2600" b="0" strike="noStrike" cap="all" spc="-1">
                <a:solidFill>
                  <a:srgbClr val="FFFFFF"/>
                </a:solidFill>
                <a:latin typeface="Calibri"/>
                <a:ea typeface="DejaVu Sans"/>
              </a:rPr>
              <a:t>SVM/SVC from SKLearn </a:t>
            </a:r>
            <a:endParaRPr lang="en-US" sz="2600" b="0" strike="noStrike" spc="-1">
              <a:latin typeface="Arial"/>
            </a:endParaRPr>
          </a:p>
          <a:p>
            <a:pPr marL="216000" indent="-214200">
              <a:lnSpc>
                <a:spcPct val="90000"/>
              </a:lnSpc>
              <a:spcBef>
                <a:spcPts val="1001"/>
              </a:spcBef>
              <a:buClr>
                <a:srgbClr val="FFFFFF"/>
              </a:buClr>
              <a:buSzPct val="45000"/>
              <a:buFont typeface="Wingdings" charset="2"/>
              <a:buChar char=""/>
              <a:tabLst>
                <a:tab pos="0" algn="l"/>
              </a:tabLst>
            </a:pPr>
            <a:r>
              <a:rPr lang="en-US" sz="2600" b="0" strike="noStrike" cap="all" spc="-1">
                <a:solidFill>
                  <a:srgbClr val="FFFFFF"/>
                </a:solidFill>
                <a:latin typeface="Calibri"/>
                <a:ea typeface="DejaVu Sans"/>
              </a:rPr>
              <a:t>Official and Community Magic: The Gathering Websites </a:t>
            </a:r>
            <a:endParaRPr lang="en-US" sz="2600" b="0" strike="noStrike" spc="-1">
              <a:latin typeface="Arial"/>
            </a:endParaRPr>
          </a:p>
        </p:txBody>
      </p:sp>
      <p:pic>
        <p:nvPicPr>
          <p:cNvPr id="1069" name="Picture 1068"/>
          <p:cNvPicPr/>
          <p:nvPr/>
        </p:nvPicPr>
        <p:blipFill>
          <a:blip r:embed="rId3"/>
          <a:stretch/>
        </p:blipFill>
        <p:spPr>
          <a:xfrm>
            <a:off x="6509160" y="1297080"/>
            <a:ext cx="3200040" cy="2432520"/>
          </a:xfrm>
          <a:prstGeom prst="rect">
            <a:avLst/>
          </a:prstGeom>
          <a:ln w="0">
            <a:noFill/>
          </a:ln>
        </p:spPr>
      </p:pic>
      <p:pic>
        <p:nvPicPr>
          <p:cNvPr id="1070" name="Picture 1069"/>
          <p:cNvPicPr/>
          <p:nvPr/>
        </p:nvPicPr>
        <p:blipFill>
          <a:blip r:embed="rId4"/>
          <a:stretch/>
        </p:blipFill>
        <p:spPr>
          <a:xfrm>
            <a:off x="8897400" y="1297080"/>
            <a:ext cx="3218400" cy="2589120"/>
          </a:xfrm>
          <a:prstGeom prst="rect">
            <a:avLst/>
          </a:prstGeom>
          <a:ln w="0">
            <a:noFill/>
          </a:ln>
        </p:spPr>
      </p:pic>
      <p:pic>
        <p:nvPicPr>
          <p:cNvPr id="1071" name="Picture 1070"/>
          <p:cNvPicPr/>
          <p:nvPr/>
        </p:nvPicPr>
        <p:blipFill>
          <a:blip r:embed="rId5"/>
          <a:stretch/>
        </p:blipFill>
        <p:spPr>
          <a:xfrm>
            <a:off x="7465680" y="3729600"/>
            <a:ext cx="4650120" cy="1829880"/>
          </a:xfrm>
          <a:prstGeom prst="rect">
            <a:avLst/>
          </a:prstGeom>
          <a:ln w="0">
            <a:noFill/>
          </a:ln>
        </p:spPr>
      </p:pic>
      <p:pic>
        <p:nvPicPr>
          <p:cNvPr id="1072" name="Picture 1071"/>
          <p:cNvPicPr/>
          <p:nvPr/>
        </p:nvPicPr>
        <p:blipFill>
          <a:blip r:embed="rId6"/>
          <a:stretch/>
        </p:blipFill>
        <p:spPr>
          <a:xfrm>
            <a:off x="6509160" y="3621600"/>
            <a:ext cx="3092040" cy="194328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STEM pitch deck</Template>
  <TotalTime>304</TotalTime>
  <Words>1602</Words>
  <Application>Microsoft Macintosh PowerPoint</Application>
  <PresentationFormat>Widescreen</PresentationFormat>
  <Paragraphs>160</Paragraphs>
  <Slides>21</Slides>
  <Notes>16</Notes>
  <HiddenSlides>0</HiddenSlides>
  <MMClips>0</MMClips>
  <ScaleCrop>false</ScaleCrop>
  <HeadingPairs>
    <vt:vector size="6" baseType="variant">
      <vt:variant>
        <vt:lpstr>Fonts Used</vt:lpstr>
      </vt:variant>
      <vt:variant>
        <vt:i4>6</vt:i4>
      </vt:variant>
      <vt:variant>
        <vt:lpstr>Theme</vt:lpstr>
      </vt:variant>
      <vt:variant>
        <vt:i4>22</vt:i4>
      </vt:variant>
      <vt:variant>
        <vt:lpstr>Slide Titles</vt:lpstr>
      </vt:variant>
      <vt:variant>
        <vt:i4>21</vt:i4>
      </vt:variant>
    </vt:vector>
  </HeadingPairs>
  <TitlesOfParts>
    <vt:vector size="49" baseType="lpstr">
      <vt:lpstr>Arial</vt:lpstr>
      <vt:lpstr>Calibri</vt:lpstr>
      <vt:lpstr>Corbel</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MTGPreDICTBYimage</dc:title>
  <dc:subject/>
  <dc:creator>David Kim</dc:creator>
  <dc:description/>
  <cp:lastModifiedBy>Ericka Koyama</cp:lastModifiedBy>
  <cp:revision>94</cp:revision>
  <dcterms:created xsi:type="dcterms:W3CDTF">2021-06-15T07:45:16Z</dcterms:created>
  <dcterms:modified xsi:type="dcterms:W3CDTF">2021-06-17T03:04:41Z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22</vt:i4>
  </property>
  <property fmtid="{D5CDD505-2E9C-101B-9397-08002B2CF9AE}" pid="3" name="PresentationFormat">
    <vt:lpwstr>Widescreen</vt:lpwstr>
  </property>
  <property fmtid="{D5CDD505-2E9C-101B-9397-08002B2CF9AE}" pid="4" name="Slides">
    <vt:i4>23</vt:i4>
  </property>
</Properties>
</file>